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3"/>
  </p:notesMasterIdLst>
  <p:sldIdLst>
    <p:sldId id="256" r:id="rId2"/>
    <p:sldId id="257" r:id="rId3"/>
    <p:sldId id="267" r:id="rId4"/>
    <p:sldId id="258" r:id="rId5"/>
    <p:sldId id="276" r:id="rId6"/>
    <p:sldId id="259" r:id="rId7"/>
    <p:sldId id="260" r:id="rId8"/>
    <p:sldId id="261" r:id="rId9"/>
    <p:sldId id="263" r:id="rId10"/>
    <p:sldId id="262" r:id="rId11"/>
    <p:sldId id="264" r:id="rId12"/>
    <p:sldId id="265" r:id="rId13"/>
    <p:sldId id="266" r:id="rId14"/>
    <p:sldId id="268" r:id="rId15"/>
    <p:sldId id="269" r:id="rId16"/>
    <p:sldId id="270" r:id="rId17"/>
    <p:sldId id="271" r:id="rId18"/>
    <p:sldId id="272" r:id="rId19"/>
    <p:sldId id="273" r:id="rId20"/>
    <p:sldId id="275" r:id="rId21"/>
    <p:sldId id="274"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8" d="100"/>
          <a:sy n="78" d="100"/>
        </p:scale>
        <p:origin x="-924" y="-63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40CEF7A-9F8B-4052-9482-420A35EC8097}" type="doc">
      <dgm:prSet loTypeId="urn:microsoft.com/office/officeart/2009/3/layout/StepUpProcess" loCatId="process" qsTypeId="urn:microsoft.com/office/officeart/2005/8/quickstyle/simple1" qsCatId="simple" csTypeId="urn:microsoft.com/office/officeart/2005/8/colors/accent1_2" csCatId="accent1" phldr="1"/>
      <dgm:spPr/>
      <dgm:t>
        <a:bodyPr/>
        <a:lstStyle/>
        <a:p>
          <a:endParaRPr lang="en-GB"/>
        </a:p>
      </dgm:t>
    </dgm:pt>
    <dgm:pt modelId="{592FD329-3CFD-44C3-A7D4-E30089E83E1F}">
      <dgm:prSet phldrT="[Text]"/>
      <dgm:spPr/>
      <dgm:t>
        <a:bodyPr/>
        <a:lstStyle/>
        <a:p>
          <a:r>
            <a:rPr lang="en-GB" dirty="0" smtClean="0"/>
            <a:t>Define the problem</a:t>
          </a:r>
          <a:endParaRPr lang="en-GB" dirty="0"/>
        </a:p>
      </dgm:t>
    </dgm:pt>
    <dgm:pt modelId="{8A4B3423-DD06-40AB-91C7-6C06AC7CBBDE}" type="parTrans" cxnId="{0FD1633E-9651-47CD-8DB4-C8B093425731}">
      <dgm:prSet/>
      <dgm:spPr/>
      <dgm:t>
        <a:bodyPr/>
        <a:lstStyle/>
        <a:p>
          <a:endParaRPr lang="en-GB"/>
        </a:p>
      </dgm:t>
    </dgm:pt>
    <dgm:pt modelId="{BBD43CB8-DA47-4B4A-BA8F-02BCC99A7B5C}" type="sibTrans" cxnId="{0FD1633E-9651-47CD-8DB4-C8B093425731}">
      <dgm:prSet/>
      <dgm:spPr/>
      <dgm:t>
        <a:bodyPr/>
        <a:lstStyle/>
        <a:p>
          <a:endParaRPr lang="en-GB"/>
        </a:p>
      </dgm:t>
    </dgm:pt>
    <dgm:pt modelId="{4EB80879-A0E9-44E1-ACF7-C9B1490AAB4C}">
      <dgm:prSet phldrT="[Text]"/>
      <dgm:spPr/>
      <dgm:t>
        <a:bodyPr/>
        <a:lstStyle/>
        <a:p>
          <a:r>
            <a:rPr lang="en-GB" dirty="0" smtClean="0"/>
            <a:t>Data collection method</a:t>
          </a:r>
          <a:endParaRPr lang="en-GB" dirty="0"/>
        </a:p>
      </dgm:t>
    </dgm:pt>
    <dgm:pt modelId="{BEF0F589-8773-41F0-942F-DEB3F2DD84BE}" type="parTrans" cxnId="{C4629389-8007-438C-95C9-DDBFB875BADF}">
      <dgm:prSet/>
      <dgm:spPr/>
      <dgm:t>
        <a:bodyPr/>
        <a:lstStyle/>
        <a:p>
          <a:endParaRPr lang="en-GB"/>
        </a:p>
      </dgm:t>
    </dgm:pt>
    <dgm:pt modelId="{985ED266-D547-419D-88B0-075DB5BA5B9A}" type="sibTrans" cxnId="{C4629389-8007-438C-95C9-DDBFB875BADF}">
      <dgm:prSet/>
      <dgm:spPr/>
      <dgm:t>
        <a:bodyPr/>
        <a:lstStyle/>
        <a:p>
          <a:endParaRPr lang="en-GB"/>
        </a:p>
      </dgm:t>
    </dgm:pt>
    <dgm:pt modelId="{A4040ED1-A455-472B-90AA-4AF6BDDC9AC4}">
      <dgm:prSet phldrT="[Text]"/>
      <dgm:spPr/>
      <dgm:t>
        <a:bodyPr/>
        <a:lstStyle/>
        <a:p>
          <a:r>
            <a:rPr lang="en-GB" dirty="0" smtClean="0"/>
            <a:t>Select sampling method</a:t>
          </a:r>
          <a:endParaRPr lang="en-GB" dirty="0"/>
        </a:p>
      </dgm:t>
    </dgm:pt>
    <dgm:pt modelId="{6C3F32A4-F0FB-4FA3-80BB-428C3F1DDFFF}" type="parTrans" cxnId="{A2E7C710-B2FE-464F-8ABA-B3708C39E4E7}">
      <dgm:prSet/>
      <dgm:spPr/>
      <dgm:t>
        <a:bodyPr/>
        <a:lstStyle/>
        <a:p>
          <a:endParaRPr lang="en-GB"/>
        </a:p>
      </dgm:t>
    </dgm:pt>
    <dgm:pt modelId="{711CAB45-EEA6-47F9-A69F-A00B50F9646D}" type="sibTrans" cxnId="{A2E7C710-B2FE-464F-8ABA-B3708C39E4E7}">
      <dgm:prSet/>
      <dgm:spPr/>
      <dgm:t>
        <a:bodyPr/>
        <a:lstStyle/>
        <a:p>
          <a:endParaRPr lang="en-GB"/>
        </a:p>
      </dgm:t>
    </dgm:pt>
    <dgm:pt modelId="{E906F1AB-C9DC-4359-8B05-652B7238F046}">
      <dgm:prSet phldrT="[Text]"/>
      <dgm:spPr/>
      <dgm:t>
        <a:bodyPr/>
        <a:lstStyle/>
        <a:p>
          <a:r>
            <a:rPr lang="en-GB" dirty="0" smtClean="0"/>
            <a:t>Analyse the data</a:t>
          </a:r>
          <a:endParaRPr lang="en-GB" dirty="0"/>
        </a:p>
      </dgm:t>
    </dgm:pt>
    <dgm:pt modelId="{4D1DBE22-A478-432C-8B86-0514B88F7792}" type="parTrans" cxnId="{3796B810-8375-4178-A220-40BC303F9DAF}">
      <dgm:prSet/>
      <dgm:spPr/>
      <dgm:t>
        <a:bodyPr/>
        <a:lstStyle/>
        <a:p>
          <a:endParaRPr lang="en-GB"/>
        </a:p>
      </dgm:t>
    </dgm:pt>
    <dgm:pt modelId="{81D05BA8-9F43-40C0-8A07-BED04C7BBB24}" type="sibTrans" cxnId="{3796B810-8375-4178-A220-40BC303F9DAF}">
      <dgm:prSet/>
      <dgm:spPr/>
      <dgm:t>
        <a:bodyPr/>
        <a:lstStyle/>
        <a:p>
          <a:endParaRPr lang="en-GB"/>
        </a:p>
      </dgm:t>
    </dgm:pt>
    <dgm:pt modelId="{1A75BA8D-5695-444E-A4A4-63B0AB3E1440}">
      <dgm:prSet phldrT="[Text]"/>
      <dgm:spPr/>
      <dgm:t>
        <a:bodyPr/>
        <a:lstStyle/>
        <a:p>
          <a:r>
            <a:rPr lang="en-GB" dirty="0" smtClean="0"/>
            <a:t>Decide on a budget</a:t>
          </a:r>
          <a:endParaRPr lang="en-GB" dirty="0"/>
        </a:p>
      </dgm:t>
    </dgm:pt>
    <dgm:pt modelId="{44B8BE59-7997-4FC4-9099-11929163D2CA}" type="parTrans" cxnId="{3835BCD1-E721-49AD-99FA-3B17D04545D8}">
      <dgm:prSet/>
      <dgm:spPr/>
      <dgm:t>
        <a:bodyPr/>
        <a:lstStyle/>
        <a:p>
          <a:endParaRPr lang="en-GB"/>
        </a:p>
      </dgm:t>
    </dgm:pt>
    <dgm:pt modelId="{62F7B484-FE1D-4997-8602-BB57C82EEA7B}" type="sibTrans" cxnId="{3835BCD1-E721-49AD-99FA-3B17D04545D8}">
      <dgm:prSet/>
      <dgm:spPr/>
      <dgm:t>
        <a:bodyPr/>
        <a:lstStyle/>
        <a:p>
          <a:endParaRPr lang="en-GB"/>
        </a:p>
      </dgm:t>
    </dgm:pt>
    <dgm:pt modelId="{E32E6D0E-8A0C-42B0-8C63-0FC2CE3D384C}">
      <dgm:prSet phldrT="[Text]"/>
      <dgm:spPr/>
      <dgm:t>
        <a:bodyPr/>
        <a:lstStyle/>
        <a:p>
          <a:r>
            <a:rPr lang="en-GB" dirty="0" smtClean="0"/>
            <a:t>Decide on a timeframe</a:t>
          </a:r>
          <a:endParaRPr lang="en-GB" dirty="0"/>
        </a:p>
      </dgm:t>
    </dgm:pt>
    <dgm:pt modelId="{90C17BD9-3E5E-416B-88AC-65662D5538E5}" type="parTrans" cxnId="{36ED9442-C158-40B4-8E74-0C13AEE0C8A4}">
      <dgm:prSet/>
      <dgm:spPr/>
      <dgm:t>
        <a:bodyPr/>
        <a:lstStyle/>
        <a:p>
          <a:endParaRPr lang="en-GB"/>
        </a:p>
      </dgm:t>
    </dgm:pt>
    <dgm:pt modelId="{55AB018B-40AB-4CEC-8D5E-524373D4FF4C}" type="sibTrans" cxnId="{36ED9442-C158-40B4-8E74-0C13AEE0C8A4}">
      <dgm:prSet/>
      <dgm:spPr/>
      <dgm:t>
        <a:bodyPr/>
        <a:lstStyle/>
        <a:p>
          <a:endParaRPr lang="en-GB"/>
        </a:p>
      </dgm:t>
    </dgm:pt>
    <dgm:pt modelId="{C7EAB984-A956-4256-AEBA-8B6E49033708}">
      <dgm:prSet phldrT="[Text]"/>
      <dgm:spPr/>
      <dgm:t>
        <a:bodyPr/>
        <a:lstStyle/>
        <a:p>
          <a:r>
            <a:rPr lang="en-GB" dirty="0" smtClean="0"/>
            <a:t>Re-appraise the methods</a:t>
          </a:r>
          <a:endParaRPr lang="en-GB" dirty="0"/>
        </a:p>
      </dgm:t>
    </dgm:pt>
    <dgm:pt modelId="{C871835C-E500-4296-B674-26BD0D588047}" type="parTrans" cxnId="{18D05E38-5289-4E86-A5C3-CD9DECC6AEB7}">
      <dgm:prSet/>
      <dgm:spPr/>
      <dgm:t>
        <a:bodyPr/>
        <a:lstStyle/>
        <a:p>
          <a:endParaRPr lang="en-GB"/>
        </a:p>
      </dgm:t>
    </dgm:pt>
    <dgm:pt modelId="{19C5A501-AEDB-41E0-A065-C7A8B9A431C0}" type="sibTrans" cxnId="{18D05E38-5289-4E86-A5C3-CD9DECC6AEB7}">
      <dgm:prSet/>
      <dgm:spPr/>
      <dgm:t>
        <a:bodyPr/>
        <a:lstStyle/>
        <a:p>
          <a:endParaRPr lang="en-GB"/>
        </a:p>
      </dgm:t>
    </dgm:pt>
    <dgm:pt modelId="{B0BA7250-E02E-4A30-9F93-73249CBE4437}">
      <dgm:prSet phldrT="[Text]"/>
      <dgm:spPr/>
      <dgm:t>
        <a:bodyPr/>
        <a:lstStyle/>
        <a:p>
          <a:r>
            <a:rPr lang="en-GB" dirty="0" smtClean="0"/>
            <a:t>Conduct  the data gathering</a:t>
          </a:r>
          <a:endParaRPr lang="en-GB" dirty="0"/>
        </a:p>
      </dgm:t>
    </dgm:pt>
    <dgm:pt modelId="{2DA14878-8C68-4B4E-BA1E-1F39CDB63676}" type="parTrans" cxnId="{A7823552-1B9C-4355-9B5E-9CDDF32B5B36}">
      <dgm:prSet/>
      <dgm:spPr/>
      <dgm:t>
        <a:bodyPr/>
        <a:lstStyle/>
        <a:p>
          <a:endParaRPr lang="en-GB"/>
        </a:p>
      </dgm:t>
    </dgm:pt>
    <dgm:pt modelId="{295B230C-E13E-4B60-B605-289ADFA5F852}" type="sibTrans" cxnId="{A7823552-1B9C-4355-9B5E-9CDDF32B5B36}">
      <dgm:prSet/>
      <dgm:spPr/>
      <dgm:t>
        <a:bodyPr/>
        <a:lstStyle/>
        <a:p>
          <a:endParaRPr lang="en-GB"/>
        </a:p>
      </dgm:t>
    </dgm:pt>
    <dgm:pt modelId="{DEB9D826-B03D-457B-8601-537B47930074}">
      <dgm:prSet phldrT="[Text]"/>
      <dgm:spPr/>
      <dgm:t>
        <a:bodyPr/>
        <a:lstStyle/>
        <a:p>
          <a:r>
            <a:rPr lang="en-GB" dirty="0" smtClean="0"/>
            <a:t>Check for errors</a:t>
          </a:r>
          <a:endParaRPr lang="en-GB" dirty="0"/>
        </a:p>
      </dgm:t>
    </dgm:pt>
    <dgm:pt modelId="{6041E212-B525-4F07-A3D5-0F55E0224AEE}" type="parTrans" cxnId="{D7325C4D-CE65-499F-9982-F12EFB9348EF}">
      <dgm:prSet/>
      <dgm:spPr/>
      <dgm:t>
        <a:bodyPr/>
        <a:lstStyle/>
        <a:p>
          <a:endParaRPr lang="en-GB"/>
        </a:p>
      </dgm:t>
    </dgm:pt>
    <dgm:pt modelId="{0612E533-A625-4B57-98F3-0F16B9D43AA0}" type="sibTrans" cxnId="{D7325C4D-CE65-499F-9982-F12EFB9348EF}">
      <dgm:prSet/>
      <dgm:spPr/>
      <dgm:t>
        <a:bodyPr/>
        <a:lstStyle/>
        <a:p>
          <a:endParaRPr lang="en-GB"/>
        </a:p>
      </dgm:t>
    </dgm:pt>
    <dgm:pt modelId="{B1460024-579F-47D7-A87E-605CE0466EBC}">
      <dgm:prSet phldrT="[Text]"/>
      <dgm:spPr/>
      <dgm:t>
        <a:bodyPr/>
        <a:lstStyle/>
        <a:p>
          <a:r>
            <a:rPr lang="en-GB" dirty="0" smtClean="0"/>
            <a:t>Write a final report</a:t>
          </a:r>
          <a:endParaRPr lang="en-GB" dirty="0"/>
        </a:p>
      </dgm:t>
    </dgm:pt>
    <dgm:pt modelId="{090734EF-145E-48BC-AF35-33B02E9F2F06}" type="parTrans" cxnId="{8723E37D-4470-4862-B6CB-3B3BEF51599F}">
      <dgm:prSet/>
      <dgm:spPr/>
      <dgm:t>
        <a:bodyPr/>
        <a:lstStyle/>
        <a:p>
          <a:endParaRPr lang="en-GB"/>
        </a:p>
      </dgm:t>
    </dgm:pt>
    <dgm:pt modelId="{21870F3C-351B-47AD-B5D7-637562328FB5}" type="sibTrans" cxnId="{8723E37D-4470-4862-B6CB-3B3BEF51599F}">
      <dgm:prSet/>
      <dgm:spPr/>
      <dgm:t>
        <a:bodyPr/>
        <a:lstStyle/>
        <a:p>
          <a:endParaRPr lang="en-GB"/>
        </a:p>
      </dgm:t>
    </dgm:pt>
    <dgm:pt modelId="{CC5452BE-91D8-4BB5-B5C3-455EBF7FA638}" type="pres">
      <dgm:prSet presAssocID="{640CEF7A-9F8B-4052-9482-420A35EC8097}" presName="rootnode" presStyleCnt="0">
        <dgm:presLayoutVars>
          <dgm:chMax/>
          <dgm:chPref/>
          <dgm:dir/>
          <dgm:animLvl val="lvl"/>
        </dgm:presLayoutVars>
      </dgm:prSet>
      <dgm:spPr/>
      <dgm:t>
        <a:bodyPr/>
        <a:lstStyle/>
        <a:p>
          <a:endParaRPr lang="en-GB"/>
        </a:p>
      </dgm:t>
    </dgm:pt>
    <dgm:pt modelId="{F8348B20-7EE2-4847-9B07-066BEE805E8E}" type="pres">
      <dgm:prSet presAssocID="{592FD329-3CFD-44C3-A7D4-E30089E83E1F}" presName="composite" presStyleCnt="0"/>
      <dgm:spPr/>
    </dgm:pt>
    <dgm:pt modelId="{2F9B1BEF-E58B-4EBB-9FCB-D651222D010C}" type="pres">
      <dgm:prSet presAssocID="{592FD329-3CFD-44C3-A7D4-E30089E83E1F}" presName="LShape" presStyleLbl="alignNode1" presStyleIdx="0" presStyleCnt="19"/>
      <dgm:spPr/>
    </dgm:pt>
    <dgm:pt modelId="{E0DADADD-8AFC-4100-9E87-06E25DB8B6AA}" type="pres">
      <dgm:prSet presAssocID="{592FD329-3CFD-44C3-A7D4-E30089E83E1F}" presName="ParentText" presStyleLbl="revTx" presStyleIdx="0" presStyleCnt="10">
        <dgm:presLayoutVars>
          <dgm:chMax val="0"/>
          <dgm:chPref val="0"/>
          <dgm:bulletEnabled val="1"/>
        </dgm:presLayoutVars>
      </dgm:prSet>
      <dgm:spPr/>
      <dgm:t>
        <a:bodyPr/>
        <a:lstStyle/>
        <a:p>
          <a:endParaRPr lang="en-GB"/>
        </a:p>
      </dgm:t>
    </dgm:pt>
    <dgm:pt modelId="{6CA56D03-E25B-4248-B840-A66D66F51BDD}" type="pres">
      <dgm:prSet presAssocID="{592FD329-3CFD-44C3-A7D4-E30089E83E1F}" presName="Triangle" presStyleLbl="alignNode1" presStyleIdx="1" presStyleCnt="19"/>
      <dgm:spPr/>
    </dgm:pt>
    <dgm:pt modelId="{1429DFEC-9E37-49C5-8D43-9183A2119F7D}" type="pres">
      <dgm:prSet presAssocID="{BBD43CB8-DA47-4B4A-BA8F-02BCC99A7B5C}" presName="sibTrans" presStyleCnt="0"/>
      <dgm:spPr/>
    </dgm:pt>
    <dgm:pt modelId="{08371A46-2E42-4491-BD4D-2BC1B3E8B3F1}" type="pres">
      <dgm:prSet presAssocID="{BBD43CB8-DA47-4B4A-BA8F-02BCC99A7B5C}" presName="space" presStyleCnt="0"/>
      <dgm:spPr/>
    </dgm:pt>
    <dgm:pt modelId="{6A688D25-B74A-4E40-BD60-4EAC6BC993CC}" type="pres">
      <dgm:prSet presAssocID="{4EB80879-A0E9-44E1-ACF7-C9B1490AAB4C}" presName="composite" presStyleCnt="0"/>
      <dgm:spPr/>
    </dgm:pt>
    <dgm:pt modelId="{8F5D3EA3-A9ED-4B03-9943-47DC647350DC}" type="pres">
      <dgm:prSet presAssocID="{4EB80879-A0E9-44E1-ACF7-C9B1490AAB4C}" presName="LShape" presStyleLbl="alignNode1" presStyleIdx="2" presStyleCnt="19"/>
      <dgm:spPr/>
    </dgm:pt>
    <dgm:pt modelId="{EE469DE9-BB04-41F1-965A-D9E2A79C5486}" type="pres">
      <dgm:prSet presAssocID="{4EB80879-A0E9-44E1-ACF7-C9B1490AAB4C}" presName="ParentText" presStyleLbl="revTx" presStyleIdx="1" presStyleCnt="10">
        <dgm:presLayoutVars>
          <dgm:chMax val="0"/>
          <dgm:chPref val="0"/>
          <dgm:bulletEnabled val="1"/>
        </dgm:presLayoutVars>
      </dgm:prSet>
      <dgm:spPr/>
      <dgm:t>
        <a:bodyPr/>
        <a:lstStyle/>
        <a:p>
          <a:endParaRPr lang="en-GB"/>
        </a:p>
      </dgm:t>
    </dgm:pt>
    <dgm:pt modelId="{E96288A5-4577-4D06-BB77-63A06182CE90}" type="pres">
      <dgm:prSet presAssocID="{4EB80879-A0E9-44E1-ACF7-C9B1490AAB4C}" presName="Triangle" presStyleLbl="alignNode1" presStyleIdx="3" presStyleCnt="19"/>
      <dgm:spPr/>
    </dgm:pt>
    <dgm:pt modelId="{FA9ADEAF-1B0F-412D-9B95-462CA018A367}" type="pres">
      <dgm:prSet presAssocID="{985ED266-D547-419D-88B0-075DB5BA5B9A}" presName="sibTrans" presStyleCnt="0"/>
      <dgm:spPr/>
    </dgm:pt>
    <dgm:pt modelId="{6A868977-D195-48C4-8F44-3D5C925FE8A4}" type="pres">
      <dgm:prSet presAssocID="{985ED266-D547-419D-88B0-075DB5BA5B9A}" presName="space" presStyleCnt="0"/>
      <dgm:spPr/>
    </dgm:pt>
    <dgm:pt modelId="{FDD1A2CF-0280-42D5-BB36-C7C42C8B8CDC}" type="pres">
      <dgm:prSet presAssocID="{A4040ED1-A455-472B-90AA-4AF6BDDC9AC4}" presName="composite" presStyleCnt="0"/>
      <dgm:spPr/>
    </dgm:pt>
    <dgm:pt modelId="{2B795B71-1581-4870-BC27-F52D23A93A7F}" type="pres">
      <dgm:prSet presAssocID="{A4040ED1-A455-472B-90AA-4AF6BDDC9AC4}" presName="LShape" presStyleLbl="alignNode1" presStyleIdx="4" presStyleCnt="19"/>
      <dgm:spPr/>
    </dgm:pt>
    <dgm:pt modelId="{D36CD8F3-87CC-423C-8E8B-F792EF267FE0}" type="pres">
      <dgm:prSet presAssocID="{A4040ED1-A455-472B-90AA-4AF6BDDC9AC4}" presName="ParentText" presStyleLbl="revTx" presStyleIdx="2" presStyleCnt="10">
        <dgm:presLayoutVars>
          <dgm:chMax val="0"/>
          <dgm:chPref val="0"/>
          <dgm:bulletEnabled val="1"/>
        </dgm:presLayoutVars>
      </dgm:prSet>
      <dgm:spPr/>
      <dgm:t>
        <a:bodyPr/>
        <a:lstStyle/>
        <a:p>
          <a:endParaRPr lang="en-GB"/>
        </a:p>
      </dgm:t>
    </dgm:pt>
    <dgm:pt modelId="{29A7872E-C6E7-4979-9A20-6E9428C29029}" type="pres">
      <dgm:prSet presAssocID="{A4040ED1-A455-472B-90AA-4AF6BDDC9AC4}" presName="Triangle" presStyleLbl="alignNode1" presStyleIdx="5" presStyleCnt="19"/>
      <dgm:spPr/>
    </dgm:pt>
    <dgm:pt modelId="{8730D060-A5CC-4F3C-8766-C6756EFB0F9F}" type="pres">
      <dgm:prSet presAssocID="{711CAB45-EEA6-47F9-A69F-A00B50F9646D}" presName="sibTrans" presStyleCnt="0"/>
      <dgm:spPr/>
    </dgm:pt>
    <dgm:pt modelId="{9E27AA07-9622-4FB0-AF58-B8629AAAE8ED}" type="pres">
      <dgm:prSet presAssocID="{711CAB45-EEA6-47F9-A69F-A00B50F9646D}" presName="space" presStyleCnt="0"/>
      <dgm:spPr/>
    </dgm:pt>
    <dgm:pt modelId="{C2F77911-E731-48E8-A212-58A6E7AF2DFE}" type="pres">
      <dgm:prSet presAssocID="{E906F1AB-C9DC-4359-8B05-652B7238F046}" presName="composite" presStyleCnt="0"/>
      <dgm:spPr/>
    </dgm:pt>
    <dgm:pt modelId="{CEC1544E-838D-4B54-8EFC-2E0496DA306B}" type="pres">
      <dgm:prSet presAssocID="{E906F1AB-C9DC-4359-8B05-652B7238F046}" presName="LShape" presStyleLbl="alignNode1" presStyleIdx="6" presStyleCnt="19"/>
      <dgm:spPr/>
    </dgm:pt>
    <dgm:pt modelId="{204FF3E1-1B6E-45C1-98CC-42F96F5D4C06}" type="pres">
      <dgm:prSet presAssocID="{E906F1AB-C9DC-4359-8B05-652B7238F046}" presName="ParentText" presStyleLbl="revTx" presStyleIdx="3" presStyleCnt="10">
        <dgm:presLayoutVars>
          <dgm:chMax val="0"/>
          <dgm:chPref val="0"/>
          <dgm:bulletEnabled val="1"/>
        </dgm:presLayoutVars>
      </dgm:prSet>
      <dgm:spPr/>
      <dgm:t>
        <a:bodyPr/>
        <a:lstStyle/>
        <a:p>
          <a:endParaRPr lang="en-GB"/>
        </a:p>
      </dgm:t>
    </dgm:pt>
    <dgm:pt modelId="{BE4FA254-16FE-4473-80BC-F4738DBA5B97}" type="pres">
      <dgm:prSet presAssocID="{E906F1AB-C9DC-4359-8B05-652B7238F046}" presName="Triangle" presStyleLbl="alignNode1" presStyleIdx="7" presStyleCnt="19"/>
      <dgm:spPr/>
    </dgm:pt>
    <dgm:pt modelId="{91FF794E-291D-4BAA-B92A-438B3042C380}" type="pres">
      <dgm:prSet presAssocID="{81D05BA8-9F43-40C0-8A07-BED04C7BBB24}" presName="sibTrans" presStyleCnt="0"/>
      <dgm:spPr/>
    </dgm:pt>
    <dgm:pt modelId="{32C10865-30A4-4EDF-9EDD-9EE30FE4B478}" type="pres">
      <dgm:prSet presAssocID="{81D05BA8-9F43-40C0-8A07-BED04C7BBB24}" presName="space" presStyleCnt="0"/>
      <dgm:spPr/>
    </dgm:pt>
    <dgm:pt modelId="{F141F363-7BA1-48FB-9F14-649A1DBE4071}" type="pres">
      <dgm:prSet presAssocID="{1A75BA8D-5695-444E-A4A4-63B0AB3E1440}" presName="composite" presStyleCnt="0"/>
      <dgm:spPr/>
    </dgm:pt>
    <dgm:pt modelId="{DA130DB9-B3FD-42CF-A042-797518BD1F4A}" type="pres">
      <dgm:prSet presAssocID="{1A75BA8D-5695-444E-A4A4-63B0AB3E1440}" presName="LShape" presStyleLbl="alignNode1" presStyleIdx="8" presStyleCnt="19"/>
      <dgm:spPr/>
    </dgm:pt>
    <dgm:pt modelId="{A8A6A804-DB59-470C-89F9-18D1C2E41CB0}" type="pres">
      <dgm:prSet presAssocID="{1A75BA8D-5695-444E-A4A4-63B0AB3E1440}" presName="ParentText" presStyleLbl="revTx" presStyleIdx="4" presStyleCnt="10">
        <dgm:presLayoutVars>
          <dgm:chMax val="0"/>
          <dgm:chPref val="0"/>
          <dgm:bulletEnabled val="1"/>
        </dgm:presLayoutVars>
      </dgm:prSet>
      <dgm:spPr/>
      <dgm:t>
        <a:bodyPr/>
        <a:lstStyle/>
        <a:p>
          <a:endParaRPr lang="en-GB"/>
        </a:p>
      </dgm:t>
    </dgm:pt>
    <dgm:pt modelId="{97CAB2A1-2C29-4593-9410-C3C9C811D9CD}" type="pres">
      <dgm:prSet presAssocID="{1A75BA8D-5695-444E-A4A4-63B0AB3E1440}" presName="Triangle" presStyleLbl="alignNode1" presStyleIdx="9" presStyleCnt="19"/>
      <dgm:spPr/>
    </dgm:pt>
    <dgm:pt modelId="{906D14BD-B44D-4716-B7DC-F73F2BD25568}" type="pres">
      <dgm:prSet presAssocID="{62F7B484-FE1D-4997-8602-BB57C82EEA7B}" presName="sibTrans" presStyleCnt="0"/>
      <dgm:spPr/>
    </dgm:pt>
    <dgm:pt modelId="{3C5EC44F-CD5A-4B1E-8AE0-E025281D3C44}" type="pres">
      <dgm:prSet presAssocID="{62F7B484-FE1D-4997-8602-BB57C82EEA7B}" presName="space" presStyleCnt="0"/>
      <dgm:spPr/>
    </dgm:pt>
    <dgm:pt modelId="{885C7140-3B87-4DED-A55E-A3968FB09E30}" type="pres">
      <dgm:prSet presAssocID="{E32E6D0E-8A0C-42B0-8C63-0FC2CE3D384C}" presName="composite" presStyleCnt="0"/>
      <dgm:spPr/>
    </dgm:pt>
    <dgm:pt modelId="{95F740E7-D2E2-4ADA-83EE-87D37B545171}" type="pres">
      <dgm:prSet presAssocID="{E32E6D0E-8A0C-42B0-8C63-0FC2CE3D384C}" presName="LShape" presStyleLbl="alignNode1" presStyleIdx="10" presStyleCnt="19"/>
      <dgm:spPr/>
    </dgm:pt>
    <dgm:pt modelId="{9C30278D-FB5D-477A-A3CC-0CF913006290}" type="pres">
      <dgm:prSet presAssocID="{E32E6D0E-8A0C-42B0-8C63-0FC2CE3D384C}" presName="ParentText" presStyleLbl="revTx" presStyleIdx="5" presStyleCnt="10">
        <dgm:presLayoutVars>
          <dgm:chMax val="0"/>
          <dgm:chPref val="0"/>
          <dgm:bulletEnabled val="1"/>
        </dgm:presLayoutVars>
      </dgm:prSet>
      <dgm:spPr/>
      <dgm:t>
        <a:bodyPr/>
        <a:lstStyle/>
        <a:p>
          <a:endParaRPr lang="en-GB"/>
        </a:p>
      </dgm:t>
    </dgm:pt>
    <dgm:pt modelId="{7D837190-8850-4FAC-8D98-CE38A7491674}" type="pres">
      <dgm:prSet presAssocID="{E32E6D0E-8A0C-42B0-8C63-0FC2CE3D384C}" presName="Triangle" presStyleLbl="alignNode1" presStyleIdx="11" presStyleCnt="19"/>
      <dgm:spPr/>
    </dgm:pt>
    <dgm:pt modelId="{4E9D275C-B735-467C-8E1E-65BF0B4F7CBC}" type="pres">
      <dgm:prSet presAssocID="{55AB018B-40AB-4CEC-8D5E-524373D4FF4C}" presName="sibTrans" presStyleCnt="0"/>
      <dgm:spPr/>
    </dgm:pt>
    <dgm:pt modelId="{ACF8B5F1-84E5-4961-ACFB-2D7A3E9B998F}" type="pres">
      <dgm:prSet presAssocID="{55AB018B-40AB-4CEC-8D5E-524373D4FF4C}" presName="space" presStyleCnt="0"/>
      <dgm:spPr/>
    </dgm:pt>
    <dgm:pt modelId="{455851BF-D9C7-4193-87D6-1E591743EC20}" type="pres">
      <dgm:prSet presAssocID="{C7EAB984-A956-4256-AEBA-8B6E49033708}" presName="composite" presStyleCnt="0"/>
      <dgm:spPr/>
    </dgm:pt>
    <dgm:pt modelId="{B50A4BF1-780D-41E0-82F4-5A8B907014E8}" type="pres">
      <dgm:prSet presAssocID="{C7EAB984-A956-4256-AEBA-8B6E49033708}" presName="LShape" presStyleLbl="alignNode1" presStyleIdx="12" presStyleCnt="19"/>
      <dgm:spPr/>
    </dgm:pt>
    <dgm:pt modelId="{37B8E2CF-5A0E-4DA5-B23B-68D7D5EF5B00}" type="pres">
      <dgm:prSet presAssocID="{C7EAB984-A956-4256-AEBA-8B6E49033708}" presName="ParentText" presStyleLbl="revTx" presStyleIdx="6" presStyleCnt="10">
        <dgm:presLayoutVars>
          <dgm:chMax val="0"/>
          <dgm:chPref val="0"/>
          <dgm:bulletEnabled val="1"/>
        </dgm:presLayoutVars>
      </dgm:prSet>
      <dgm:spPr/>
      <dgm:t>
        <a:bodyPr/>
        <a:lstStyle/>
        <a:p>
          <a:endParaRPr lang="en-GB"/>
        </a:p>
      </dgm:t>
    </dgm:pt>
    <dgm:pt modelId="{9B9C0690-AA1E-4B23-BC3F-C9B6E0AACD95}" type="pres">
      <dgm:prSet presAssocID="{C7EAB984-A956-4256-AEBA-8B6E49033708}" presName="Triangle" presStyleLbl="alignNode1" presStyleIdx="13" presStyleCnt="19"/>
      <dgm:spPr/>
    </dgm:pt>
    <dgm:pt modelId="{D351536E-A8F8-480C-8BF6-DF3242EA07BE}" type="pres">
      <dgm:prSet presAssocID="{19C5A501-AEDB-41E0-A065-C7A8B9A431C0}" presName="sibTrans" presStyleCnt="0"/>
      <dgm:spPr/>
    </dgm:pt>
    <dgm:pt modelId="{27F5966A-E829-41A6-820F-7FFF78D70E05}" type="pres">
      <dgm:prSet presAssocID="{19C5A501-AEDB-41E0-A065-C7A8B9A431C0}" presName="space" presStyleCnt="0"/>
      <dgm:spPr/>
    </dgm:pt>
    <dgm:pt modelId="{84D72C74-641B-406F-8791-0636B4C41D73}" type="pres">
      <dgm:prSet presAssocID="{B0BA7250-E02E-4A30-9F93-73249CBE4437}" presName="composite" presStyleCnt="0"/>
      <dgm:spPr/>
    </dgm:pt>
    <dgm:pt modelId="{91CD365F-DA95-4434-876B-EFA303B85F4A}" type="pres">
      <dgm:prSet presAssocID="{B0BA7250-E02E-4A30-9F93-73249CBE4437}" presName="LShape" presStyleLbl="alignNode1" presStyleIdx="14" presStyleCnt="19"/>
      <dgm:spPr/>
    </dgm:pt>
    <dgm:pt modelId="{D52ADA05-3118-48E9-AAD9-6B4082DDED72}" type="pres">
      <dgm:prSet presAssocID="{B0BA7250-E02E-4A30-9F93-73249CBE4437}" presName="ParentText" presStyleLbl="revTx" presStyleIdx="7" presStyleCnt="10">
        <dgm:presLayoutVars>
          <dgm:chMax val="0"/>
          <dgm:chPref val="0"/>
          <dgm:bulletEnabled val="1"/>
        </dgm:presLayoutVars>
      </dgm:prSet>
      <dgm:spPr/>
      <dgm:t>
        <a:bodyPr/>
        <a:lstStyle/>
        <a:p>
          <a:endParaRPr lang="en-GB"/>
        </a:p>
      </dgm:t>
    </dgm:pt>
    <dgm:pt modelId="{95692595-CE1C-4A8A-B8E7-E6B16F77D562}" type="pres">
      <dgm:prSet presAssocID="{B0BA7250-E02E-4A30-9F93-73249CBE4437}" presName="Triangle" presStyleLbl="alignNode1" presStyleIdx="15" presStyleCnt="19"/>
      <dgm:spPr/>
    </dgm:pt>
    <dgm:pt modelId="{E241B0E0-0888-4D8C-BFC1-F0F6F65A8B38}" type="pres">
      <dgm:prSet presAssocID="{295B230C-E13E-4B60-B605-289ADFA5F852}" presName="sibTrans" presStyleCnt="0"/>
      <dgm:spPr/>
    </dgm:pt>
    <dgm:pt modelId="{88893FD0-AC0A-4124-9C07-50D771D0FB87}" type="pres">
      <dgm:prSet presAssocID="{295B230C-E13E-4B60-B605-289ADFA5F852}" presName="space" presStyleCnt="0"/>
      <dgm:spPr/>
    </dgm:pt>
    <dgm:pt modelId="{DA261008-45C5-46B3-A3BA-4DEFCAA9AE50}" type="pres">
      <dgm:prSet presAssocID="{DEB9D826-B03D-457B-8601-537B47930074}" presName="composite" presStyleCnt="0"/>
      <dgm:spPr/>
    </dgm:pt>
    <dgm:pt modelId="{DD78DB3C-5D4C-48F9-9F50-7F32AAFE8DDE}" type="pres">
      <dgm:prSet presAssocID="{DEB9D826-B03D-457B-8601-537B47930074}" presName="LShape" presStyleLbl="alignNode1" presStyleIdx="16" presStyleCnt="19"/>
      <dgm:spPr/>
    </dgm:pt>
    <dgm:pt modelId="{05943D99-8FDF-419E-BB10-5EE5B36F2F55}" type="pres">
      <dgm:prSet presAssocID="{DEB9D826-B03D-457B-8601-537B47930074}" presName="ParentText" presStyleLbl="revTx" presStyleIdx="8" presStyleCnt="10">
        <dgm:presLayoutVars>
          <dgm:chMax val="0"/>
          <dgm:chPref val="0"/>
          <dgm:bulletEnabled val="1"/>
        </dgm:presLayoutVars>
      </dgm:prSet>
      <dgm:spPr/>
      <dgm:t>
        <a:bodyPr/>
        <a:lstStyle/>
        <a:p>
          <a:endParaRPr lang="en-GB"/>
        </a:p>
      </dgm:t>
    </dgm:pt>
    <dgm:pt modelId="{A8CAC0B2-25FB-41C7-B402-4DBA207201C9}" type="pres">
      <dgm:prSet presAssocID="{DEB9D826-B03D-457B-8601-537B47930074}" presName="Triangle" presStyleLbl="alignNode1" presStyleIdx="17" presStyleCnt="19"/>
      <dgm:spPr/>
    </dgm:pt>
    <dgm:pt modelId="{4AC39E12-E896-40F9-A642-356FCC642057}" type="pres">
      <dgm:prSet presAssocID="{0612E533-A625-4B57-98F3-0F16B9D43AA0}" presName="sibTrans" presStyleCnt="0"/>
      <dgm:spPr/>
    </dgm:pt>
    <dgm:pt modelId="{1F1CA5D8-1DD9-4DB5-835C-34BA253926A5}" type="pres">
      <dgm:prSet presAssocID="{0612E533-A625-4B57-98F3-0F16B9D43AA0}" presName="space" presStyleCnt="0"/>
      <dgm:spPr/>
    </dgm:pt>
    <dgm:pt modelId="{F1A3557B-2AFC-4DF3-88D9-489114A0D588}" type="pres">
      <dgm:prSet presAssocID="{B1460024-579F-47D7-A87E-605CE0466EBC}" presName="composite" presStyleCnt="0"/>
      <dgm:spPr/>
    </dgm:pt>
    <dgm:pt modelId="{574D179B-0723-4A23-A669-9F7D60AB99BF}" type="pres">
      <dgm:prSet presAssocID="{B1460024-579F-47D7-A87E-605CE0466EBC}" presName="LShape" presStyleLbl="alignNode1" presStyleIdx="18" presStyleCnt="19"/>
      <dgm:spPr/>
    </dgm:pt>
    <dgm:pt modelId="{E4D71678-D637-409A-BAE1-C3BA0614ACB8}" type="pres">
      <dgm:prSet presAssocID="{B1460024-579F-47D7-A87E-605CE0466EBC}" presName="ParentText" presStyleLbl="revTx" presStyleIdx="9" presStyleCnt="10">
        <dgm:presLayoutVars>
          <dgm:chMax val="0"/>
          <dgm:chPref val="0"/>
          <dgm:bulletEnabled val="1"/>
        </dgm:presLayoutVars>
      </dgm:prSet>
      <dgm:spPr/>
      <dgm:t>
        <a:bodyPr/>
        <a:lstStyle/>
        <a:p>
          <a:endParaRPr lang="en-GB"/>
        </a:p>
      </dgm:t>
    </dgm:pt>
  </dgm:ptLst>
  <dgm:cxnLst>
    <dgm:cxn modelId="{36ED9442-C158-40B4-8E74-0C13AEE0C8A4}" srcId="{640CEF7A-9F8B-4052-9482-420A35EC8097}" destId="{E32E6D0E-8A0C-42B0-8C63-0FC2CE3D384C}" srcOrd="5" destOrd="0" parTransId="{90C17BD9-3E5E-416B-88AC-65662D5538E5}" sibTransId="{55AB018B-40AB-4CEC-8D5E-524373D4FF4C}"/>
    <dgm:cxn modelId="{3B203538-BF93-425A-93A6-6947A5A56C49}" type="presOf" srcId="{C7EAB984-A956-4256-AEBA-8B6E49033708}" destId="{37B8E2CF-5A0E-4DA5-B23B-68D7D5EF5B00}" srcOrd="0" destOrd="0" presId="urn:microsoft.com/office/officeart/2009/3/layout/StepUpProcess"/>
    <dgm:cxn modelId="{A2E7C710-B2FE-464F-8ABA-B3708C39E4E7}" srcId="{640CEF7A-9F8B-4052-9482-420A35EC8097}" destId="{A4040ED1-A455-472B-90AA-4AF6BDDC9AC4}" srcOrd="2" destOrd="0" parTransId="{6C3F32A4-F0FB-4FA3-80BB-428C3F1DDFFF}" sibTransId="{711CAB45-EEA6-47F9-A69F-A00B50F9646D}"/>
    <dgm:cxn modelId="{F12E6506-79DD-42F5-A68D-B47DD80EF48A}" type="presOf" srcId="{E906F1AB-C9DC-4359-8B05-652B7238F046}" destId="{204FF3E1-1B6E-45C1-98CC-42F96F5D4C06}" srcOrd="0" destOrd="0" presId="urn:microsoft.com/office/officeart/2009/3/layout/StepUpProcess"/>
    <dgm:cxn modelId="{0FD1633E-9651-47CD-8DB4-C8B093425731}" srcId="{640CEF7A-9F8B-4052-9482-420A35EC8097}" destId="{592FD329-3CFD-44C3-A7D4-E30089E83E1F}" srcOrd="0" destOrd="0" parTransId="{8A4B3423-DD06-40AB-91C7-6C06AC7CBBDE}" sibTransId="{BBD43CB8-DA47-4B4A-BA8F-02BCC99A7B5C}"/>
    <dgm:cxn modelId="{C4629389-8007-438C-95C9-DDBFB875BADF}" srcId="{640CEF7A-9F8B-4052-9482-420A35EC8097}" destId="{4EB80879-A0E9-44E1-ACF7-C9B1490AAB4C}" srcOrd="1" destOrd="0" parTransId="{BEF0F589-8773-41F0-942F-DEB3F2DD84BE}" sibTransId="{985ED266-D547-419D-88B0-075DB5BA5B9A}"/>
    <dgm:cxn modelId="{4E0FFD46-9D2F-4BB6-AEF7-F1AA4BAE7A55}" type="presOf" srcId="{DEB9D826-B03D-457B-8601-537B47930074}" destId="{05943D99-8FDF-419E-BB10-5EE5B36F2F55}" srcOrd="0" destOrd="0" presId="urn:microsoft.com/office/officeart/2009/3/layout/StepUpProcess"/>
    <dgm:cxn modelId="{18D05E38-5289-4E86-A5C3-CD9DECC6AEB7}" srcId="{640CEF7A-9F8B-4052-9482-420A35EC8097}" destId="{C7EAB984-A956-4256-AEBA-8B6E49033708}" srcOrd="6" destOrd="0" parTransId="{C871835C-E500-4296-B674-26BD0D588047}" sibTransId="{19C5A501-AEDB-41E0-A065-C7A8B9A431C0}"/>
    <dgm:cxn modelId="{A7823552-1B9C-4355-9B5E-9CDDF32B5B36}" srcId="{640CEF7A-9F8B-4052-9482-420A35EC8097}" destId="{B0BA7250-E02E-4A30-9F93-73249CBE4437}" srcOrd="7" destOrd="0" parTransId="{2DA14878-8C68-4B4E-BA1E-1F39CDB63676}" sibTransId="{295B230C-E13E-4B60-B605-289ADFA5F852}"/>
    <dgm:cxn modelId="{33462B3D-215E-4DF3-B3F3-7FC8BA2622F5}" type="presOf" srcId="{B1460024-579F-47D7-A87E-605CE0466EBC}" destId="{E4D71678-D637-409A-BAE1-C3BA0614ACB8}" srcOrd="0" destOrd="0" presId="urn:microsoft.com/office/officeart/2009/3/layout/StepUpProcess"/>
    <dgm:cxn modelId="{CBCEDE53-B73F-41CA-833A-902B0838E0C0}" type="presOf" srcId="{E32E6D0E-8A0C-42B0-8C63-0FC2CE3D384C}" destId="{9C30278D-FB5D-477A-A3CC-0CF913006290}" srcOrd="0" destOrd="0" presId="urn:microsoft.com/office/officeart/2009/3/layout/StepUpProcess"/>
    <dgm:cxn modelId="{4C506E81-849A-4853-BDE2-7E60F8BAAC8A}" type="presOf" srcId="{A4040ED1-A455-472B-90AA-4AF6BDDC9AC4}" destId="{D36CD8F3-87CC-423C-8E8B-F792EF267FE0}" srcOrd="0" destOrd="0" presId="urn:microsoft.com/office/officeart/2009/3/layout/StepUpProcess"/>
    <dgm:cxn modelId="{3835BCD1-E721-49AD-99FA-3B17D04545D8}" srcId="{640CEF7A-9F8B-4052-9482-420A35EC8097}" destId="{1A75BA8D-5695-444E-A4A4-63B0AB3E1440}" srcOrd="4" destOrd="0" parTransId="{44B8BE59-7997-4FC4-9099-11929163D2CA}" sibTransId="{62F7B484-FE1D-4997-8602-BB57C82EEA7B}"/>
    <dgm:cxn modelId="{D7325C4D-CE65-499F-9982-F12EFB9348EF}" srcId="{640CEF7A-9F8B-4052-9482-420A35EC8097}" destId="{DEB9D826-B03D-457B-8601-537B47930074}" srcOrd="8" destOrd="0" parTransId="{6041E212-B525-4F07-A3D5-0F55E0224AEE}" sibTransId="{0612E533-A625-4B57-98F3-0F16B9D43AA0}"/>
    <dgm:cxn modelId="{B1BA6E86-7B61-4F4B-853B-0F53B9203967}" type="presOf" srcId="{592FD329-3CFD-44C3-A7D4-E30089E83E1F}" destId="{E0DADADD-8AFC-4100-9E87-06E25DB8B6AA}" srcOrd="0" destOrd="0" presId="urn:microsoft.com/office/officeart/2009/3/layout/StepUpProcess"/>
    <dgm:cxn modelId="{AA92BBFC-6539-4031-B443-4391F892B5F5}" type="presOf" srcId="{B0BA7250-E02E-4A30-9F93-73249CBE4437}" destId="{D52ADA05-3118-48E9-AAD9-6B4082DDED72}" srcOrd="0" destOrd="0" presId="urn:microsoft.com/office/officeart/2009/3/layout/StepUpProcess"/>
    <dgm:cxn modelId="{8723E37D-4470-4862-B6CB-3B3BEF51599F}" srcId="{640CEF7A-9F8B-4052-9482-420A35EC8097}" destId="{B1460024-579F-47D7-A87E-605CE0466EBC}" srcOrd="9" destOrd="0" parTransId="{090734EF-145E-48BC-AF35-33B02E9F2F06}" sibTransId="{21870F3C-351B-47AD-B5D7-637562328FB5}"/>
    <dgm:cxn modelId="{3796B810-8375-4178-A220-40BC303F9DAF}" srcId="{640CEF7A-9F8B-4052-9482-420A35EC8097}" destId="{E906F1AB-C9DC-4359-8B05-652B7238F046}" srcOrd="3" destOrd="0" parTransId="{4D1DBE22-A478-432C-8B86-0514B88F7792}" sibTransId="{81D05BA8-9F43-40C0-8A07-BED04C7BBB24}"/>
    <dgm:cxn modelId="{8944E042-40FC-46CF-9C3A-6DA49EEC7726}" type="presOf" srcId="{4EB80879-A0E9-44E1-ACF7-C9B1490AAB4C}" destId="{EE469DE9-BB04-41F1-965A-D9E2A79C5486}" srcOrd="0" destOrd="0" presId="urn:microsoft.com/office/officeart/2009/3/layout/StepUpProcess"/>
    <dgm:cxn modelId="{5B960DA3-890D-4B24-920A-32DB2D276EAD}" type="presOf" srcId="{1A75BA8D-5695-444E-A4A4-63B0AB3E1440}" destId="{A8A6A804-DB59-470C-89F9-18D1C2E41CB0}" srcOrd="0" destOrd="0" presId="urn:microsoft.com/office/officeart/2009/3/layout/StepUpProcess"/>
    <dgm:cxn modelId="{B7D4F3F5-4339-4BED-B1A3-88720721BAF1}" type="presOf" srcId="{640CEF7A-9F8B-4052-9482-420A35EC8097}" destId="{CC5452BE-91D8-4BB5-B5C3-455EBF7FA638}" srcOrd="0" destOrd="0" presId="urn:microsoft.com/office/officeart/2009/3/layout/StepUpProcess"/>
    <dgm:cxn modelId="{A4341DAD-5C47-412A-A745-DFAC201F2C03}" type="presParOf" srcId="{CC5452BE-91D8-4BB5-B5C3-455EBF7FA638}" destId="{F8348B20-7EE2-4847-9B07-066BEE805E8E}" srcOrd="0" destOrd="0" presId="urn:microsoft.com/office/officeart/2009/3/layout/StepUpProcess"/>
    <dgm:cxn modelId="{F0D8FC3C-E4F0-4211-9922-0267C1C6722D}" type="presParOf" srcId="{F8348B20-7EE2-4847-9B07-066BEE805E8E}" destId="{2F9B1BEF-E58B-4EBB-9FCB-D651222D010C}" srcOrd="0" destOrd="0" presId="urn:microsoft.com/office/officeart/2009/3/layout/StepUpProcess"/>
    <dgm:cxn modelId="{58AC7B8A-2A48-4608-A10C-3CBCB66839D4}" type="presParOf" srcId="{F8348B20-7EE2-4847-9B07-066BEE805E8E}" destId="{E0DADADD-8AFC-4100-9E87-06E25DB8B6AA}" srcOrd="1" destOrd="0" presId="urn:microsoft.com/office/officeart/2009/3/layout/StepUpProcess"/>
    <dgm:cxn modelId="{D140E16A-562C-43C9-AA22-279B1F3F9B87}" type="presParOf" srcId="{F8348B20-7EE2-4847-9B07-066BEE805E8E}" destId="{6CA56D03-E25B-4248-B840-A66D66F51BDD}" srcOrd="2" destOrd="0" presId="urn:microsoft.com/office/officeart/2009/3/layout/StepUpProcess"/>
    <dgm:cxn modelId="{5618A870-A524-4474-8932-1C8A856B1B11}" type="presParOf" srcId="{CC5452BE-91D8-4BB5-B5C3-455EBF7FA638}" destId="{1429DFEC-9E37-49C5-8D43-9183A2119F7D}" srcOrd="1" destOrd="0" presId="urn:microsoft.com/office/officeart/2009/3/layout/StepUpProcess"/>
    <dgm:cxn modelId="{02F27FDF-0BAE-44AD-8F9D-860F813CB9CF}" type="presParOf" srcId="{1429DFEC-9E37-49C5-8D43-9183A2119F7D}" destId="{08371A46-2E42-4491-BD4D-2BC1B3E8B3F1}" srcOrd="0" destOrd="0" presId="urn:microsoft.com/office/officeart/2009/3/layout/StepUpProcess"/>
    <dgm:cxn modelId="{82436299-647E-4034-845A-8E50C83C1600}" type="presParOf" srcId="{CC5452BE-91D8-4BB5-B5C3-455EBF7FA638}" destId="{6A688D25-B74A-4E40-BD60-4EAC6BC993CC}" srcOrd="2" destOrd="0" presId="urn:microsoft.com/office/officeart/2009/3/layout/StepUpProcess"/>
    <dgm:cxn modelId="{EB7D409E-4858-4737-B012-B91F4CD2BDB2}" type="presParOf" srcId="{6A688D25-B74A-4E40-BD60-4EAC6BC993CC}" destId="{8F5D3EA3-A9ED-4B03-9943-47DC647350DC}" srcOrd="0" destOrd="0" presId="urn:microsoft.com/office/officeart/2009/3/layout/StepUpProcess"/>
    <dgm:cxn modelId="{7D8DA181-0FC0-4733-9999-DBC48066229A}" type="presParOf" srcId="{6A688D25-B74A-4E40-BD60-4EAC6BC993CC}" destId="{EE469DE9-BB04-41F1-965A-D9E2A79C5486}" srcOrd="1" destOrd="0" presId="urn:microsoft.com/office/officeart/2009/3/layout/StepUpProcess"/>
    <dgm:cxn modelId="{92948670-8A4C-4B83-93FB-073CD62B23F0}" type="presParOf" srcId="{6A688D25-B74A-4E40-BD60-4EAC6BC993CC}" destId="{E96288A5-4577-4D06-BB77-63A06182CE90}" srcOrd="2" destOrd="0" presId="urn:microsoft.com/office/officeart/2009/3/layout/StepUpProcess"/>
    <dgm:cxn modelId="{5D92EEF7-2FC6-461D-A007-0A9B2796E0B3}" type="presParOf" srcId="{CC5452BE-91D8-4BB5-B5C3-455EBF7FA638}" destId="{FA9ADEAF-1B0F-412D-9B95-462CA018A367}" srcOrd="3" destOrd="0" presId="urn:microsoft.com/office/officeart/2009/3/layout/StepUpProcess"/>
    <dgm:cxn modelId="{718A49AF-B98F-4975-8A17-808B0927A3D9}" type="presParOf" srcId="{FA9ADEAF-1B0F-412D-9B95-462CA018A367}" destId="{6A868977-D195-48C4-8F44-3D5C925FE8A4}" srcOrd="0" destOrd="0" presId="urn:microsoft.com/office/officeart/2009/3/layout/StepUpProcess"/>
    <dgm:cxn modelId="{61B6E5A7-E54C-4A8F-8D15-5BB111EF9A0E}" type="presParOf" srcId="{CC5452BE-91D8-4BB5-B5C3-455EBF7FA638}" destId="{FDD1A2CF-0280-42D5-BB36-C7C42C8B8CDC}" srcOrd="4" destOrd="0" presId="urn:microsoft.com/office/officeart/2009/3/layout/StepUpProcess"/>
    <dgm:cxn modelId="{9FDE9969-C905-4132-8AB5-04578B0C4BEE}" type="presParOf" srcId="{FDD1A2CF-0280-42D5-BB36-C7C42C8B8CDC}" destId="{2B795B71-1581-4870-BC27-F52D23A93A7F}" srcOrd="0" destOrd="0" presId="urn:microsoft.com/office/officeart/2009/3/layout/StepUpProcess"/>
    <dgm:cxn modelId="{D6C4888A-BA49-4B00-BC07-DC139338ECAB}" type="presParOf" srcId="{FDD1A2CF-0280-42D5-BB36-C7C42C8B8CDC}" destId="{D36CD8F3-87CC-423C-8E8B-F792EF267FE0}" srcOrd="1" destOrd="0" presId="urn:microsoft.com/office/officeart/2009/3/layout/StepUpProcess"/>
    <dgm:cxn modelId="{6603FAD0-020C-471C-A3CE-37413D75D222}" type="presParOf" srcId="{FDD1A2CF-0280-42D5-BB36-C7C42C8B8CDC}" destId="{29A7872E-C6E7-4979-9A20-6E9428C29029}" srcOrd="2" destOrd="0" presId="urn:microsoft.com/office/officeart/2009/3/layout/StepUpProcess"/>
    <dgm:cxn modelId="{71425B0C-1D00-417F-830A-3F1A6F7A7FAB}" type="presParOf" srcId="{CC5452BE-91D8-4BB5-B5C3-455EBF7FA638}" destId="{8730D060-A5CC-4F3C-8766-C6756EFB0F9F}" srcOrd="5" destOrd="0" presId="urn:microsoft.com/office/officeart/2009/3/layout/StepUpProcess"/>
    <dgm:cxn modelId="{5280BF05-F636-4C19-8393-A12C0E5AA14B}" type="presParOf" srcId="{8730D060-A5CC-4F3C-8766-C6756EFB0F9F}" destId="{9E27AA07-9622-4FB0-AF58-B8629AAAE8ED}" srcOrd="0" destOrd="0" presId="urn:microsoft.com/office/officeart/2009/3/layout/StepUpProcess"/>
    <dgm:cxn modelId="{0B139724-ED4A-467B-AFBD-BF61BA2090A0}" type="presParOf" srcId="{CC5452BE-91D8-4BB5-B5C3-455EBF7FA638}" destId="{C2F77911-E731-48E8-A212-58A6E7AF2DFE}" srcOrd="6" destOrd="0" presId="urn:microsoft.com/office/officeart/2009/3/layout/StepUpProcess"/>
    <dgm:cxn modelId="{4FFBAAB8-4BA0-4457-8E41-9969A8AECC68}" type="presParOf" srcId="{C2F77911-E731-48E8-A212-58A6E7AF2DFE}" destId="{CEC1544E-838D-4B54-8EFC-2E0496DA306B}" srcOrd="0" destOrd="0" presId="urn:microsoft.com/office/officeart/2009/3/layout/StepUpProcess"/>
    <dgm:cxn modelId="{CE4A772A-B1F7-48F5-8916-93D471602384}" type="presParOf" srcId="{C2F77911-E731-48E8-A212-58A6E7AF2DFE}" destId="{204FF3E1-1B6E-45C1-98CC-42F96F5D4C06}" srcOrd="1" destOrd="0" presId="urn:microsoft.com/office/officeart/2009/3/layout/StepUpProcess"/>
    <dgm:cxn modelId="{D979F06D-E027-4D88-A247-B4FA77BFB20C}" type="presParOf" srcId="{C2F77911-E731-48E8-A212-58A6E7AF2DFE}" destId="{BE4FA254-16FE-4473-80BC-F4738DBA5B97}" srcOrd="2" destOrd="0" presId="urn:microsoft.com/office/officeart/2009/3/layout/StepUpProcess"/>
    <dgm:cxn modelId="{0A6E2F41-A9E7-49AE-822A-F1106D351E25}" type="presParOf" srcId="{CC5452BE-91D8-4BB5-B5C3-455EBF7FA638}" destId="{91FF794E-291D-4BAA-B92A-438B3042C380}" srcOrd="7" destOrd="0" presId="urn:microsoft.com/office/officeart/2009/3/layout/StepUpProcess"/>
    <dgm:cxn modelId="{28B9B996-4E62-4292-A31F-010AE1066D68}" type="presParOf" srcId="{91FF794E-291D-4BAA-B92A-438B3042C380}" destId="{32C10865-30A4-4EDF-9EDD-9EE30FE4B478}" srcOrd="0" destOrd="0" presId="urn:microsoft.com/office/officeart/2009/3/layout/StepUpProcess"/>
    <dgm:cxn modelId="{5E0F9713-2144-407D-9E19-C60625FD63C2}" type="presParOf" srcId="{CC5452BE-91D8-4BB5-B5C3-455EBF7FA638}" destId="{F141F363-7BA1-48FB-9F14-649A1DBE4071}" srcOrd="8" destOrd="0" presId="urn:microsoft.com/office/officeart/2009/3/layout/StepUpProcess"/>
    <dgm:cxn modelId="{A4CCDB9F-E98E-4635-92B7-ACFA08789560}" type="presParOf" srcId="{F141F363-7BA1-48FB-9F14-649A1DBE4071}" destId="{DA130DB9-B3FD-42CF-A042-797518BD1F4A}" srcOrd="0" destOrd="0" presId="urn:microsoft.com/office/officeart/2009/3/layout/StepUpProcess"/>
    <dgm:cxn modelId="{4D26C7A2-4731-405B-A5B9-1247D7B7B615}" type="presParOf" srcId="{F141F363-7BA1-48FB-9F14-649A1DBE4071}" destId="{A8A6A804-DB59-470C-89F9-18D1C2E41CB0}" srcOrd="1" destOrd="0" presId="urn:microsoft.com/office/officeart/2009/3/layout/StepUpProcess"/>
    <dgm:cxn modelId="{0DF8A412-8B85-476F-ACFD-04D8CF69265C}" type="presParOf" srcId="{F141F363-7BA1-48FB-9F14-649A1DBE4071}" destId="{97CAB2A1-2C29-4593-9410-C3C9C811D9CD}" srcOrd="2" destOrd="0" presId="urn:microsoft.com/office/officeart/2009/3/layout/StepUpProcess"/>
    <dgm:cxn modelId="{25B93AE6-ACB6-4096-8F21-C2E3E6B1F263}" type="presParOf" srcId="{CC5452BE-91D8-4BB5-B5C3-455EBF7FA638}" destId="{906D14BD-B44D-4716-B7DC-F73F2BD25568}" srcOrd="9" destOrd="0" presId="urn:microsoft.com/office/officeart/2009/3/layout/StepUpProcess"/>
    <dgm:cxn modelId="{D943E2FA-88F6-4513-889A-68B10FBE553A}" type="presParOf" srcId="{906D14BD-B44D-4716-B7DC-F73F2BD25568}" destId="{3C5EC44F-CD5A-4B1E-8AE0-E025281D3C44}" srcOrd="0" destOrd="0" presId="urn:microsoft.com/office/officeart/2009/3/layout/StepUpProcess"/>
    <dgm:cxn modelId="{F47756A2-6E43-4AEC-9147-FE90B0EF41B1}" type="presParOf" srcId="{CC5452BE-91D8-4BB5-B5C3-455EBF7FA638}" destId="{885C7140-3B87-4DED-A55E-A3968FB09E30}" srcOrd="10" destOrd="0" presId="urn:microsoft.com/office/officeart/2009/3/layout/StepUpProcess"/>
    <dgm:cxn modelId="{FF8AC61D-DF99-4E08-B62B-6E0EA7317767}" type="presParOf" srcId="{885C7140-3B87-4DED-A55E-A3968FB09E30}" destId="{95F740E7-D2E2-4ADA-83EE-87D37B545171}" srcOrd="0" destOrd="0" presId="urn:microsoft.com/office/officeart/2009/3/layout/StepUpProcess"/>
    <dgm:cxn modelId="{7104CE8C-4AA0-4560-8939-74154BD84B11}" type="presParOf" srcId="{885C7140-3B87-4DED-A55E-A3968FB09E30}" destId="{9C30278D-FB5D-477A-A3CC-0CF913006290}" srcOrd="1" destOrd="0" presId="urn:microsoft.com/office/officeart/2009/3/layout/StepUpProcess"/>
    <dgm:cxn modelId="{E484C035-99F0-461D-B993-078F51D9F1D8}" type="presParOf" srcId="{885C7140-3B87-4DED-A55E-A3968FB09E30}" destId="{7D837190-8850-4FAC-8D98-CE38A7491674}" srcOrd="2" destOrd="0" presId="urn:microsoft.com/office/officeart/2009/3/layout/StepUpProcess"/>
    <dgm:cxn modelId="{03DF31E5-3817-45EC-96E7-2EE414AFC9BE}" type="presParOf" srcId="{CC5452BE-91D8-4BB5-B5C3-455EBF7FA638}" destId="{4E9D275C-B735-467C-8E1E-65BF0B4F7CBC}" srcOrd="11" destOrd="0" presId="urn:microsoft.com/office/officeart/2009/3/layout/StepUpProcess"/>
    <dgm:cxn modelId="{4589FF23-8E1E-430B-BDDE-180842E72DA2}" type="presParOf" srcId="{4E9D275C-B735-467C-8E1E-65BF0B4F7CBC}" destId="{ACF8B5F1-84E5-4961-ACFB-2D7A3E9B998F}" srcOrd="0" destOrd="0" presId="urn:microsoft.com/office/officeart/2009/3/layout/StepUpProcess"/>
    <dgm:cxn modelId="{12B00C3F-8908-473D-B225-F255640F13EF}" type="presParOf" srcId="{CC5452BE-91D8-4BB5-B5C3-455EBF7FA638}" destId="{455851BF-D9C7-4193-87D6-1E591743EC20}" srcOrd="12" destOrd="0" presId="urn:microsoft.com/office/officeart/2009/3/layout/StepUpProcess"/>
    <dgm:cxn modelId="{3573D96C-B8A5-4D14-B965-1FC26BA0309C}" type="presParOf" srcId="{455851BF-D9C7-4193-87D6-1E591743EC20}" destId="{B50A4BF1-780D-41E0-82F4-5A8B907014E8}" srcOrd="0" destOrd="0" presId="urn:microsoft.com/office/officeart/2009/3/layout/StepUpProcess"/>
    <dgm:cxn modelId="{5874103B-7928-456C-B12D-0D20571CF2A0}" type="presParOf" srcId="{455851BF-D9C7-4193-87D6-1E591743EC20}" destId="{37B8E2CF-5A0E-4DA5-B23B-68D7D5EF5B00}" srcOrd="1" destOrd="0" presId="urn:microsoft.com/office/officeart/2009/3/layout/StepUpProcess"/>
    <dgm:cxn modelId="{FE56C1CA-A069-4EF5-8A41-1619B63C7F96}" type="presParOf" srcId="{455851BF-D9C7-4193-87D6-1E591743EC20}" destId="{9B9C0690-AA1E-4B23-BC3F-C9B6E0AACD95}" srcOrd="2" destOrd="0" presId="urn:microsoft.com/office/officeart/2009/3/layout/StepUpProcess"/>
    <dgm:cxn modelId="{15BA338F-BF40-447D-9F43-A226F684FB48}" type="presParOf" srcId="{CC5452BE-91D8-4BB5-B5C3-455EBF7FA638}" destId="{D351536E-A8F8-480C-8BF6-DF3242EA07BE}" srcOrd="13" destOrd="0" presId="urn:microsoft.com/office/officeart/2009/3/layout/StepUpProcess"/>
    <dgm:cxn modelId="{840FDD24-A106-476D-821D-6648F48EB283}" type="presParOf" srcId="{D351536E-A8F8-480C-8BF6-DF3242EA07BE}" destId="{27F5966A-E829-41A6-820F-7FFF78D70E05}" srcOrd="0" destOrd="0" presId="urn:microsoft.com/office/officeart/2009/3/layout/StepUpProcess"/>
    <dgm:cxn modelId="{56E35ACF-4A2E-474B-8EA6-B0F38B82D9C7}" type="presParOf" srcId="{CC5452BE-91D8-4BB5-B5C3-455EBF7FA638}" destId="{84D72C74-641B-406F-8791-0636B4C41D73}" srcOrd="14" destOrd="0" presId="urn:microsoft.com/office/officeart/2009/3/layout/StepUpProcess"/>
    <dgm:cxn modelId="{C306F0D9-95B5-45E0-898F-90753E9BA1EA}" type="presParOf" srcId="{84D72C74-641B-406F-8791-0636B4C41D73}" destId="{91CD365F-DA95-4434-876B-EFA303B85F4A}" srcOrd="0" destOrd="0" presId="urn:microsoft.com/office/officeart/2009/3/layout/StepUpProcess"/>
    <dgm:cxn modelId="{4F47B3AC-875A-4393-BC70-906A4874A922}" type="presParOf" srcId="{84D72C74-641B-406F-8791-0636B4C41D73}" destId="{D52ADA05-3118-48E9-AAD9-6B4082DDED72}" srcOrd="1" destOrd="0" presId="urn:microsoft.com/office/officeart/2009/3/layout/StepUpProcess"/>
    <dgm:cxn modelId="{269C130C-CE99-4245-A21D-E01767603EDB}" type="presParOf" srcId="{84D72C74-641B-406F-8791-0636B4C41D73}" destId="{95692595-CE1C-4A8A-B8E7-E6B16F77D562}" srcOrd="2" destOrd="0" presId="urn:microsoft.com/office/officeart/2009/3/layout/StepUpProcess"/>
    <dgm:cxn modelId="{5CF9590D-30DE-4B49-9961-3FBA2714058C}" type="presParOf" srcId="{CC5452BE-91D8-4BB5-B5C3-455EBF7FA638}" destId="{E241B0E0-0888-4D8C-BFC1-F0F6F65A8B38}" srcOrd="15" destOrd="0" presId="urn:microsoft.com/office/officeart/2009/3/layout/StepUpProcess"/>
    <dgm:cxn modelId="{B926A9AE-AF36-4EF1-963E-EAD0669874A5}" type="presParOf" srcId="{E241B0E0-0888-4D8C-BFC1-F0F6F65A8B38}" destId="{88893FD0-AC0A-4124-9C07-50D771D0FB87}" srcOrd="0" destOrd="0" presId="urn:microsoft.com/office/officeart/2009/3/layout/StepUpProcess"/>
    <dgm:cxn modelId="{81939772-BB01-4994-846F-1CEB89CD33FB}" type="presParOf" srcId="{CC5452BE-91D8-4BB5-B5C3-455EBF7FA638}" destId="{DA261008-45C5-46B3-A3BA-4DEFCAA9AE50}" srcOrd="16" destOrd="0" presId="urn:microsoft.com/office/officeart/2009/3/layout/StepUpProcess"/>
    <dgm:cxn modelId="{2D7E69F5-3CCF-46D4-B9DB-9960DC0A24C1}" type="presParOf" srcId="{DA261008-45C5-46B3-A3BA-4DEFCAA9AE50}" destId="{DD78DB3C-5D4C-48F9-9F50-7F32AAFE8DDE}" srcOrd="0" destOrd="0" presId="urn:microsoft.com/office/officeart/2009/3/layout/StepUpProcess"/>
    <dgm:cxn modelId="{01B624FA-00D5-4587-8508-811270EF6860}" type="presParOf" srcId="{DA261008-45C5-46B3-A3BA-4DEFCAA9AE50}" destId="{05943D99-8FDF-419E-BB10-5EE5B36F2F55}" srcOrd="1" destOrd="0" presId="urn:microsoft.com/office/officeart/2009/3/layout/StepUpProcess"/>
    <dgm:cxn modelId="{1AA7502E-4633-4733-BF6B-E9BD52EA763B}" type="presParOf" srcId="{DA261008-45C5-46B3-A3BA-4DEFCAA9AE50}" destId="{A8CAC0B2-25FB-41C7-B402-4DBA207201C9}" srcOrd="2" destOrd="0" presId="urn:microsoft.com/office/officeart/2009/3/layout/StepUpProcess"/>
    <dgm:cxn modelId="{4AECAD7B-A74A-4840-A74C-D32FB20586B9}" type="presParOf" srcId="{CC5452BE-91D8-4BB5-B5C3-455EBF7FA638}" destId="{4AC39E12-E896-40F9-A642-356FCC642057}" srcOrd="17" destOrd="0" presId="urn:microsoft.com/office/officeart/2009/3/layout/StepUpProcess"/>
    <dgm:cxn modelId="{157FAA3F-1AC7-47DF-8164-C99B86CACAA6}" type="presParOf" srcId="{4AC39E12-E896-40F9-A642-356FCC642057}" destId="{1F1CA5D8-1DD9-4DB5-835C-34BA253926A5}" srcOrd="0" destOrd="0" presId="urn:microsoft.com/office/officeart/2009/3/layout/StepUpProcess"/>
    <dgm:cxn modelId="{98E3CF67-25EE-487D-A34F-F367ACF9D7B9}" type="presParOf" srcId="{CC5452BE-91D8-4BB5-B5C3-455EBF7FA638}" destId="{F1A3557B-2AFC-4DF3-88D9-489114A0D588}" srcOrd="18" destOrd="0" presId="urn:microsoft.com/office/officeart/2009/3/layout/StepUpProcess"/>
    <dgm:cxn modelId="{D6078838-E833-47A3-97F7-7217AE845DF3}" type="presParOf" srcId="{F1A3557B-2AFC-4DF3-88D9-489114A0D588}" destId="{574D179B-0723-4A23-A669-9F7D60AB99BF}" srcOrd="0" destOrd="0" presId="urn:microsoft.com/office/officeart/2009/3/layout/StepUpProcess"/>
    <dgm:cxn modelId="{F191B8BF-62B1-4306-AADF-F9A6D724547C}" type="presParOf" srcId="{F1A3557B-2AFC-4DF3-88D9-489114A0D588}" destId="{E4D71678-D637-409A-BAE1-C3BA0614ACB8}" srcOrd="1" destOrd="0" presId="urn:microsoft.com/office/officeart/2009/3/layout/StepUp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B51F217-7932-48F8-9E00-4DFAB623B3C5}"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GB"/>
        </a:p>
      </dgm:t>
    </dgm:pt>
    <dgm:pt modelId="{8FB9F8C5-0018-48E1-BD85-155F98AA5A4A}">
      <dgm:prSet phldrT="[Text]" custT="1"/>
      <dgm:spPr>
        <a:solidFill>
          <a:schemeClr val="tx2">
            <a:lumMod val="75000"/>
          </a:schemeClr>
        </a:solidFill>
      </dgm:spPr>
      <dgm:t>
        <a:bodyPr/>
        <a:lstStyle/>
        <a:p>
          <a:r>
            <a:rPr lang="en-GB" sz="1400" b="1" dirty="0" smtClean="0"/>
            <a:t>The Organisation</a:t>
          </a:r>
          <a:endParaRPr lang="en-GB" sz="1400" b="1" dirty="0"/>
        </a:p>
      </dgm:t>
    </dgm:pt>
    <dgm:pt modelId="{03B88E25-405A-4B96-9866-E482F75D313A}" type="parTrans" cxnId="{21ACC775-B9C8-42DC-B9F0-BFD79DA90316}">
      <dgm:prSet/>
      <dgm:spPr/>
      <dgm:t>
        <a:bodyPr/>
        <a:lstStyle/>
        <a:p>
          <a:endParaRPr lang="en-GB"/>
        </a:p>
      </dgm:t>
    </dgm:pt>
    <dgm:pt modelId="{4AA3A50B-D0D7-4FAF-923C-6B23DE6BEE94}" type="sibTrans" cxnId="{21ACC775-B9C8-42DC-B9F0-BFD79DA90316}">
      <dgm:prSet/>
      <dgm:spPr/>
      <dgm:t>
        <a:bodyPr/>
        <a:lstStyle/>
        <a:p>
          <a:endParaRPr lang="en-GB"/>
        </a:p>
      </dgm:t>
    </dgm:pt>
    <dgm:pt modelId="{0E74F5B0-88D7-413C-98E9-66E9BDD9A3AE}">
      <dgm:prSet phldrT="[Text]" custT="1"/>
      <dgm:spPr>
        <a:solidFill>
          <a:schemeClr val="tx2">
            <a:lumMod val="40000"/>
            <a:lumOff val="60000"/>
          </a:schemeClr>
        </a:solidFill>
      </dgm:spPr>
      <dgm:t>
        <a:bodyPr/>
        <a:lstStyle/>
        <a:p>
          <a:r>
            <a:rPr lang="en-GB" sz="1400" b="1" dirty="0" smtClean="0">
              <a:solidFill>
                <a:schemeClr val="tx1"/>
              </a:solidFill>
            </a:rPr>
            <a:t>The political environment</a:t>
          </a:r>
          <a:endParaRPr lang="en-GB" sz="1400" b="1" dirty="0">
            <a:solidFill>
              <a:schemeClr val="tx1"/>
            </a:solidFill>
          </a:endParaRPr>
        </a:p>
      </dgm:t>
    </dgm:pt>
    <dgm:pt modelId="{ABF12037-9B94-41B1-A750-BECAEA1C95F6}" type="parTrans" cxnId="{7DB1BC66-9851-49DC-9EEE-6BD72E7532D3}">
      <dgm:prSet/>
      <dgm:spPr/>
      <dgm:t>
        <a:bodyPr/>
        <a:lstStyle/>
        <a:p>
          <a:endParaRPr lang="en-GB" dirty="0"/>
        </a:p>
      </dgm:t>
    </dgm:pt>
    <dgm:pt modelId="{7CF4BB0C-D7B6-429F-8A80-EAEE3C374CDE}" type="sibTrans" cxnId="{7DB1BC66-9851-49DC-9EEE-6BD72E7532D3}">
      <dgm:prSet/>
      <dgm:spPr/>
      <dgm:t>
        <a:bodyPr/>
        <a:lstStyle/>
        <a:p>
          <a:endParaRPr lang="en-GB"/>
        </a:p>
      </dgm:t>
    </dgm:pt>
    <dgm:pt modelId="{F5FB8BDF-B1A3-407B-B8EF-C17E11AA0B50}">
      <dgm:prSet phldrT="[Text]" custT="1"/>
      <dgm:spPr>
        <a:solidFill>
          <a:schemeClr val="tx2">
            <a:lumMod val="40000"/>
            <a:lumOff val="60000"/>
          </a:schemeClr>
        </a:solidFill>
      </dgm:spPr>
      <dgm:t>
        <a:bodyPr/>
        <a:lstStyle/>
        <a:p>
          <a:r>
            <a:rPr lang="en-GB" sz="1400" b="1" dirty="0" smtClean="0">
              <a:solidFill>
                <a:schemeClr val="tx1"/>
              </a:solidFill>
            </a:rPr>
            <a:t>The economic environment</a:t>
          </a:r>
          <a:endParaRPr lang="en-GB" sz="1400" b="1" dirty="0">
            <a:solidFill>
              <a:schemeClr val="tx1"/>
            </a:solidFill>
          </a:endParaRPr>
        </a:p>
      </dgm:t>
    </dgm:pt>
    <dgm:pt modelId="{59AB14DC-7C34-401A-B782-005DF1557E2F}" type="parTrans" cxnId="{0212E080-129D-4B18-A90D-6656E2CB2BEE}">
      <dgm:prSet/>
      <dgm:spPr/>
      <dgm:t>
        <a:bodyPr/>
        <a:lstStyle/>
        <a:p>
          <a:endParaRPr lang="en-GB" dirty="0"/>
        </a:p>
      </dgm:t>
    </dgm:pt>
    <dgm:pt modelId="{D1921BE3-C8C9-4008-AA5D-C914CE0ECB44}" type="sibTrans" cxnId="{0212E080-129D-4B18-A90D-6656E2CB2BEE}">
      <dgm:prSet/>
      <dgm:spPr/>
      <dgm:t>
        <a:bodyPr/>
        <a:lstStyle/>
        <a:p>
          <a:endParaRPr lang="en-GB"/>
        </a:p>
      </dgm:t>
    </dgm:pt>
    <dgm:pt modelId="{4FC17471-3DC5-4D10-8C02-0B40C67C379A}">
      <dgm:prSet phldrT="[Text]" custT="1"/>
      <dgm:spPr>
        <a:solidFill>
          <a:schemeClr val="tx2">
            <a:lumMod val="40000"/>
            <a:lumOff val="60000"/>
          </a:schemeClr>
        </a:solidFill>
      </dgm:spPr>
      <dgm:t>
        <a:bodyPr/>
        <a:lstStyle/>
        <a:p>
          <a:r>
            <a:rPr lang="en-GB" sz="1400" b="1" dirty="0" smtClean="0">
              <a:solidFill>
                <a:schemeClr val="tx1"/>
              </a:solidFill>
            </a:rPr>
            <a:t>The social and cultural environment</a:t>
          </a:r>
          <a:endParaRPr lang="en-GB" sz="1400" b="1" dirty="0">
            <a:solidFill>
              <a:schemeClr val="tx1"/>
            </a:solidFill>
          </a:endParaRPr>
        </a:p>
      </dgm:t>
    </dgm:pt>
    <dgm:pt modelId="{0BFCAE5F-FD79-4522-981A-88205DDA71EE}" type="parTrans" cxnId="{2028CAA9-2A71-4D1D-A12B-8FC2391819B8}">
      <dgm:prSet/>
      <dgm:spPr/>
      <dgm:t>
        <a:bodyPr/>
        <a:lstStyle/>
        <a:p>
          <a:endParaRPr lang="en-GB" dirty="0"/>
        </a:p>
      </dgm:t>
    </dgm:pt>
    <dgm:pt modelId="{FE37F961-382A-4741-8BE0-8B057FD5EA6C}" type="sibTrans" cxnId="{2028CAA9-2A71-4D1D-A12B-8FC2391819B8}">
      <dgm:prSet/>
      <dgm:spPr/>
      <dgm:t>
        <a:bodyPr/>
        <a:lstStyle/>
        <a:p>
          <a:endParaRPr lang="en-GB"/>
        </a:p>
      </dgm:t>
    </dgm:pt>
    <dgm:pt modelId="{9F8474A0-5DA3-4FFC-AEBA-62BEDC1C2C95}">
      <dgm:prSet phldrT="[Text]" custT="1"/>
      <dgm:spPr>
        <a:solidFill>
          <a:schemeClr val="tx2">
            <a:lumMod val="40000"/>
            <a:lumOff val="60000"/>
          </a:schemeClr>
        </a:solidFill>
      </dgm:spPr>
      <dgm:t>
        <a:bodyPr/>
        <a:lstStyle/>
        <a:p>
          <a:r>
            <a:rPr lang="en-GB" sz="1400" b="1" dirty="0" smtClean="0">
              <a:solidFill>
                <a:schemeClr val="tx1"/>
              </a:solidFill>
            </a:rPr>
            <a:t>The legal environment</a:t>
          </a:r>
          <a:endParaRPr lang="en-GB" sz="1400" b="1" dirty="0">
            <a:solidFill>
              <a:schemeClr val="tx1"/>
            </a:solidFill>
          </a:endParaRPr>
        </a:p>
      </dgm:t>
    </dgm:pt>
    <dgm:pt modelId="{2690478D-338F-45F3-A262-3BDD47FB44E2}" type="parTrans" cxnId="{1F4A82E2-54FA-4C34-8CB6-1717063506DF}">
      <dgm:prSet/>
      <dgm:spPr/>
      <dgm:t>
        <a:bodyPr/>
        <a:lstStyle/>
        <a:p>
          <a:endParaRPr lang="en-GB" dirty="0"/>
        </a:p>
      </dgm:t>
    </dgm:pt>
    <dgm:pt modelId="{C792071F-A8D8-488E-B93C-9933C8754485}" type="sibTrans" cxnId="{1F4A82E2-54FA-4C34-8CB6-1717063506DF}">
      <dgm:prSet/>
      <dgm:spPr/>
      <dgm:t>
        <a:bodyPr/>
        <a:lstStyle/>
        <a:p>
          <a:endParaRPr lang="en-GB"/>
        </a:p>
      </dgm:t>
    </dgm:pt>
    <dgm:pt modelId="{630594FF-6E05-4AE5-8D30-D00CEBD7C2A0}">
      <dgm:prSet custT="1"/>
      <dgm:spPr>
        <a:solidFill>
          <a:schemeClr val="tx2">
            <a:lumMod val="40000"/>
            <a:lumOff val="60000"/>
          </a:schemeClr>
        </a:solidFill>
      </dgm:spPr>
      <dgm:t>
        <a:bodyPr/>
        <a:lstStyle/>
        <a:p>
          <a:r>
            <a:rPr lang="en-GB" sz="1400" b="1" dirty="0" smtClean="0">
              <a:solidFill>
                <a:schemeClr val="tx1"/>
              </a:solidFill>
              <a:latin typeface="+mn-lt"/>
            </a:rPr>
            <a:t>The technological environment</a:t>
          </a:r>
          <a:endParaRPr lang="en-GB" sz="1400" b="1" dirty="0">
            <a:solidFill>
              <a:schemeClr val="tx1"/>
            </a:solidFill>
            <a:latin typeface="+mn-lt"/>
          </a:endParaRPr>
        </a:p>
      </dgm:t>
    </dgm:pt>
    <dgm:pt modelId="{2DC01D36-CEEE-4567-91E6-0C5D6E58CF59}" type="parTrans" cxnId="{91D0BD7E-0E25-4AA3-9DE7-AAB557D385C2}">
      <dgm:prSet/>
      <dgm:spPr/>
      <dgm:t>
        <a:bodyPr/>
        <a:lstStyle/>
        <a:p>
          <a:endParaRPr lang="en-GB" dirty="0"/>
        </a:p>
      </dgm:t>
    </dgm:pt>
    <dgm:pt modelId="{1F6136C3-DAD7-4A94-A684-7B65C6A6BAC9}" type="sibTrans" cxnId="{91D0BD7E-0E25-4AA3-9DE7-AAB557D385C2}">
      <dgm:prSet/>
      <dgm:spPr/>
      <dgm:t>
        <a:bodyPr/>
        <a:lstStyle/>
        <a:p>
          <a:endParaRPr lang="en-GB"/>
        </a:p>
      </dgm:t>
    </dgm:pt>
    <dgm:pt modelId="{228C5CC7-A347-4471-A0BB-11E8D80ED66C}" type="pres">
      <dgm:prSet presAssocID="{7B51F217-7932-48F8-9E00-4DFAB623B3C5}" presName="cycle" presStyleCnt="0">
        <dgm:presLayoutVars>
          <dgm:chMax val="1"/>
          <dgm:dir/>
          <dgm:animLvl val="ctr"/>
          <dgm:resizeHandles val="exact"/>
        </dgm:presLayoutVars>
      </dgm:prSet>
      <dgm:spPr/>
      <dgm:t>
        <a:bodyPr/>
        <a:lstStyle/>
        <a:p>
          <a:endParaRPr lang="en-GB"/>
        </a:p>
      </dgm:t>
    </dgm:pt>
    <dgm:pt modelId="{344D5029-F4D2-41EB-8F19-2C12A2F8E169}" type="pres">
      <dgm:prSet presAssocID="{8FB9F8C5-0018-48E1-BD85-155F98AA5A4A}" presName="centerShape" presStyleLbl="node0" presStyleIdx="0" presStyleCnt="1" custScaleX="121806"/>
      <dgm:spPr/>
      <dgm:t>
        <a:bodyPr/>
        <a:lstStyle/>
        <a:p>
          <a:endParaRPr lang="en-GB"/>
        </a:p>
      </dgm:t>
    </dgm:pt>
    <dgm:pt modelId="{5921CECB-6140-42C3-8B09-E6D8D80BC768}" type="pres">
      <dgm:prSet presAssocID="{ABF12037-9B94-41B1-A750-BECAEA1C95F6}" presName="Name9" presStyleLbl="parChTrans1D2" presStyleIdx="0" presStyleCnt="5"/>
      <dgm:spPr/>
      <dgm:t>
        <a:bodyPr/>
        <a:lstStyle/>
        <a:p>
          <a:endParaRPr lang="en-GB"/>
        </a:p>
      </dgm:t>
    </dgm:pt>
    <dgm:pt modelId="{8EE07926-1003-464D-BCA2-7890F3B2A953}" type="pres">
      <dgm:prSet presAssocID="{ABF12037-9B94-41B1-A750-BECAEA1C95F6}" presName="connTx" presStyleLbl="parChTrans1D2" presStyleIdx="0" presStyleCnt="5"/>
      <dgm:spPr/>
      <dgm:t>
        <a:bodyPr/>
        <a:lstStyle/>
        <a:p>
          <a:endParaRPr lang="en-GB"/>
        </a:p>
      </dgm:t>
    </dgm:pt>
    <dgm:pt modelId="{653CEE9E-8BE0-41CF-B6A1-54068EB4D771}" type="pres">
      <dgm:prSet presAssocID="{0E74F5B0-88D7-413C-98E9-66E9BDD9A3AE}" presName="node" presStyleLbl="node1" presStyleIdx="0" presStyleCnt="5" custScaleX="119740">
        <dgm:presLayoutVars>
          <dgm:bulletEnabled val="1"/>
        </dgm:presLayoutVars>
      </dgm:prSet>
      <dgm:spPr/>
      <dgm:t>
        <a:bodyPr/>
        <a:lstStyle/>
        <a:p>
          <a:endParaRPr lang="en-GB"/>
        </a:p>
      </dgm:t>
    </dgm:pt>
    <dgm:pt modelId="{5787E482-024A-4401-AD5E-1D6FE52D6853}" type="pres">
      <dgm:prSet presAssocID="{59AB14DC-7C34-401A-B782-005DF1557E2F}" presName="Name9" presStyleLbl="parChTrans1D2" presStyleIdx="1" presStyleCnt="5"/>
      <dgm:spPr/>
      <dgm:t>
        <a:bodyPr/>
        <a:lstStyle/>
        <a:p>
          <a:endParaRPr lang="en-GB"/>
        </a:p>
      </dgm:t>
    </dgm:pt>
    <dgm:pt modelId="{D4EA9A7F-798B-4FF8-80EA-ECC0A0FF16C3}" type="pres">
      <dgm:prSet presAssocID="{59AB14DC-7C34-401A-B782-005DF1557E2F}" presName="connTx" presStyleLbl="parChTrans1D2" presStyleIdx="1" presStyleCnt="5"/>
      <dgm:spPr/>
      <dgm:t>
        <a:bodyPr/>
        <a:lstStyle/>
        <a:p>
          <a:endParaRPr lang="en-GB"/>
        </a:p>
      </dgm:t>
    </dgm:pt>
    <dgm:pt modelId="{5A2B6DCF-EDC2-43C4-8888-5BB1F5A41821}" type="pres">
      <dgm:prSet presAssocID="{F5FB8BDF-B1A3-407B-B8EF-C17E11AA0B50}" presName="node" presStyleLbl="node1" presStyleIdx="1" presStyleCnt="5" custScaleX="131652">
        <dgm:presLayoutVars>
          <dgm:bulletEnabled val="1"/>
        </dgm:presLayoutVars>
      </dgm:prSet>
      <dgm:spPr/>
      <dgm:t>
        <a:bodyPr/>
        <a:lstStyle/>
        <a:p>
          <a:endParaRPr lang="en-GB"/>
        </a:p>
      </dgm:t>
    </dgm:pt>
    <dgm:pt modelId="{54341F67-87D0-4D9D-B1CD-5A7F69254FD9}" type="pres">
      <dgm:prSet presAssocID="{0BFCAE5F-FD79-4522-981A-88205DDA71EE}" presName="Name9" presStyleLbl="parChTrans1D2" presStyleIdx="2" presStyleCnt="5"/>
      <dgm:spPr/>
      <dgm:t>
        <a:bodyPr/>
        <a:lstStyle/>
        <a:p>
          <a:endParaRPr lang="en-GB"/>
        </a:p>
      </dgm:t>
    </dgm:pt>
    <dgm:pt modelId="{3DC1E880-20C7-4EB0-A772-4847B52F4345}" type="pres">
      <dgm:prSet presAssocID="{0BFCAE5F-FD79-4522-981A-88205DDA71EE}" presName="connTx" presStyleLbl="parChTrans1D2" presStyleIdx="2" presStyleCnt="5"/>
      <dgm:spPr/>
      <dgm:t>
        <a:bodyPr/>
        <a:lstStyle/>
        <a:p>
          <a:endParaRPr lang="en-GB"/>
        </a:p>
      </dgm:t>
    </dgm:pt>
    <dgm:pt modelId="{B48E004D-EBBE-4816-A58D-2A781BF8FB59}" type="pres">
      <dgm:prSet presAssocID="{4FC17471-3DC5-4D10-8C02-0B40C67C379A}" presName="node" presStyleLbl="node1" presStyleIdx="2" presStyleCnt="5" custScaleX="122284">
        <dgm:presLayoutVars>
          <dgm:bulletEnabled val="1"/>
        </dgm:presLayoutVars>
      </dgm:prSet>
      <dgm:spPr/>
      <dgm:t>
        <a:bodyPr/>
        <a:lstStyle/>
        <a:p>
          <a:endParaRPr lang="en-GB"/>
        </a:p>
      </dgm:t>
    </dgm:pt>
    <dgm:pt modelId="{3417AF19-A418-458E-ABE6-F3C8672414BC}" type="pres">
      <dgm:prSet presAssocID="{2690478D-338F-45F3-A262-3BDD47FB44E2}" presName="Name9" presStyleLbl="parChTrans1D2" presStyleIdx="3" presStyleCnt="5"/>
      <dgm:spPr/>
      <dgm:t>
        <a:bodyPr/>
        <a:lstStyle/>
        <a:p>
          <a:endParaRPr lang="en-GB"/>
        </a:p>
      </dgm:t>
    </dgm:pt>
    <dgm:pt modelId="{07FBAE6F-4F73-4089-874F-6190A5691825}" type="pres">
      <dgm:prSet presAssocID="{2690478D-338F-45F3-A262-3BDD47FB44E2}" presName="connTx" presStyleLbl="parChTrans1D2" presStyleIdx="3" presStyleCnt="5"/>
      <dgm:spPr/>
      <dgm:t>
        <a:bodyPr/>
        <a:lstStyle/>
        <a:p>
          <a:endParaRPr lang="en-GB"/>
        </a:p>
      </dgm:t>
    </dgm:pt>
    <dgm:pt modelId="{73D79B22-49D6-4681-A921-8A7AA4ECDBFD}" type="pres">
      <dgm:prSet presAssocID="{9F8474A0-5DA3-4FFC-AEBA-62BEDC1C2C95}" presName="node" presStyleLbl="node1" presStyleIdx="3" presStyleCnt="5" custScaleX="130546">
        <dgm:presLayoutVars>
          <dgm:bulletEnabled val="1"/>
        </dgm:presLayoutVars>
      </dgm:prSet>
      <dgm:spPr/>
      <dgm:t>
        <a:bodyPr/>
        <a:lstStyle/>
        <a:p>
          <a:endParaRPr lang="en-GB"/>
        </a:p>
      </dgm:t>
    </dgm:pt>
    <dgm:pt modelId="{99CF331A-03A9-4FB5-BB3D-B429D7B5B92B}" type="pres">
      <dgm:prSet presAssocID="{2DC01D36-CEEE-4567-91E6-0C5D6E58CF59}" presName="Name9" presStyleLbl="parChTrans1D2" presStyleIdx="4" presStyleCnt="5"/>
      <dgm:spPr/>
      <dgm:t>
        <a:bodyPr/>
        <a:lstStyle/>
        <a:p>
          <a:endParaRPr lang="en-GB"/>
        </a:p>
      </dgm:t>
    </dgm:pt>
    <dgm:pt modelId="{BF20F454-BBA5-4412-9F97-46AC2CBA6C3E}" type="pres">
      <dgm:prSet presAssocID="{2DC01D36-CEEE-4567-91E6-0C5D6E58CF59}" presName="connTx" presStyleLbl="parChTrans1D2" presStyleIdx="4" presStyleCnt="5"/>
      <dgm:spPr/>
      <dgm:t>
        <a:bodyPr/>
        <a:lstStyle/>
        <a:p>
          <a:endParaRPr lang="en-GB"/>
        </a:p>
      </dgm:t>
    </dgm:pt>
    <dgm:pt modelId="{E9F27FE2-B68C-4F78-99C2-F62ECAEF4EF1}" type="pres">
      <dgm:prSet presAssocID="{630594FF-6E05-4AE5-8D30-D00CEBD7C2A0}" presName="node" presStyleLbl="node1" presStyleIdx="4" presStyleCnt="5" custScaleX="135783">
        <dgm:presLayoutVars>
          <dgm:bulletEnabled val="1"/>
        </dgm:presLayoutVars>
      </dgm:prSet>
      <dgm:spPr/>
      <dgm:t>
        <a:bodyPr/>
        <a:lstStyle/>
        <a:p>
          <a:endParaRPr lang="en-GB"/>
        </a:p>
      </dgm:t>
    </dgm:pt>
  </dgm:ptLst>
  <dgm:cxnLst>
    <dgm:cxn modelId="{AE568A7D-208C-4912-A608-703887A507B4}" type="presOf" srcId="{0BFCAE5F-FD79-4522-981A-88205DDA71EE}" destId="{54341F67-87D0-4D9D-B1CD-5A7F69254FD9}" srcOrd="0" destOrd="0" presId="urn:microsoft.com/office/officeart/2005/8/layout/radial1"/>
    <dgm:cxn modelId="{097680ED-3E17-42AA-BABE-E2B2EC7E4FB8}" type="presOf" srcId="{F5FB8BDF-B1A3-407B-B8EF-C17E11AA0B50}" destId="{5A2B6DCF-EDC2-43C4-8888-5BB1F5A41821}" srcOrd="0" destOrd="0" presId="urn:microsoft.com/office/officeart/2005/8/layout/radial1"/>
    <dgm:cxn modelId="{A786C27A-0D47-4961-8F48-4205608C3C5B}" type="presOf" srcId="{2DC01D36-CEEE-4567-91E6-0C5D6E58CF59}" destId="{BF20F454-BBA5-4412-9F97-46AC2CBA6C3E}" srcOrd="1" destOrd="0" presId="urn:microsoft.com/office/officeart/2005/8/layout/radial1"/>
    <dgm:cxn modelId="{F5B6B306-0826-4FF3-929E-5B9B1D1635EB}" type="presOf" srcId="{ABF12037-9B94-41B1-A750-BECAEA1C95F6}" destId="{8EE07926-1003-464D-BCA2-7890F3B2A953}" srcOrd="1" destOrd="0" presId="urn:microsoft.com/office/officeart/2005/8/layout/radial1"/>
    <dgm:cxn modelId="{932AB4F6-1172-4B16-8119-3FFA11F386E6}" type="presOf" srcId="{8FB9F8C5-0018-48E1-BD85-155F98AA5A4A}" destId="{344D5029-F4D2-41EB-8F19-2C12A2F8E169}" srcOrd="0" destOrd="0" presId="urn:microsoft.com/office/officeart/2005/8/layout/radial1"/>
    <dgm:cxn modelId="{1F4A82E2-54FA-4C34-8CB6-1717063506DF}" srcId="{8FB9F8C5-0018-48E1-BD85-155F98AA5A4A}" destId="{9F8474A0-5DA3-4FFC-AEBA-62BEDC1C2C95}" srcOrd="3" destOrd="0" parTransId="{2690478D-338F-45F3-A262-3BDD47FB44E2}" sibTransId="{C792071F-A8D8-488E-B93C-9933C8754485}"/>
    <dgm:cxn modelId="{BD3856B5-AFBA-455D-8958-9AF89712F353}" type="presOf" srcId="{2690478D-338F-45F3-A262-3BDD47FB44E2}" destId="{3417AF19-A418-458E-ABE6-F3C8672414BC}" srcOrd="0" destOrd="0" presId="urn:microsoft.com/office/officeart/2005/8/layout/radial1"/>
    <dgm:cxn modelId="{21ACC775-B9C8-42DC-B9F0-BFD79DA90316}" srcId="{7B51F217-7932-48F8-9E00-4DFAB623B3C5}" destId="{8FB9F8C5-0018-48E1-BD85-155F98AA5A4A}" srcOrd="0" destOrd="0" parTransId="{03B88E25-405A-4B96-9866-E482F75D313A}" sibTransId="{4AA3A50B-D0D7-4FAF-923C-6B23DE6BEE94}"/>
    <dgm:cxn modelId="{89F320CA-F81A-4F5B-80F3-FF72E4860DD4}" type="presOf" srcId="{0E74F5B0-88D7-413C-98E9-66E9BDD9A3AE}" destId="{653CEE9E-8BE0-41CF-B6A1-54068EB4D771}" srcOrd="0" destOrd="0" presId="urn:microsoft.com/office/officeart/2005/8/layout/radial1"/>
    <dgm:cxn modelId="{82987FD0-4023-487F-B04B-1805A96460C5}" type="presOf" srcId="{4FC17471-3DC5-4D10-8C02-0B40C67C379A}" destId="{B48E004D-EBBE-4816-A58D-2A781BF8FB59}" srcOrd="0" destOrd="0" presId="urn:microsoft.com/office/officeart/2005/8/layout/radial1"/>
    <dgm:cxn modelId="{91D0BD7E-0E25-4AA3-9DE7-AAB557D385C2}" srcId="{8FB9F8C5-0018-48E1-BD85-155F98AA5A4A}" destId="{630594FF-6E05-4AE5-8D30-D00CEBD7C2A0}" srcOrd="4" destOrd="0" parTransId="{2DC01D36-CEEE-4567-91E6-0C5D6E58CF59}" sibTransId="{1F6136C3-DAD7-4A94-A684-7B65C6A6BAC9}"/>
    <dgm:cxn modelId="{F2947C6A-F990-4D56-B0E0-42C4F5E20290}" type="presOf" srcId="{0BFCAE5F-FD79-4522-981A-88205DDA71EE}" destId="{3DC1E880-20C7-4EB0-A772-4847B52F4345}" srcOrd="1" destOrd="0" presId="urn:microsoft.com/office/officeart/2005/8/layout/radial1"/>
    <dgm:cxn modelId="{CB995154-9535-45DE-8964-DEA26E1F9C68}" type="presOf" srcId="{2DC01D36-CEEE-4567-91E6-0C5D6E58CF59}" destId="{99CF331A-03A9-4FB5-BB3D-B429D7B5B92B}" srcOrd="0" destOrd="0" presId="urn:microsoft.com/office/officeart/2005/8/layout/radial1"/>
    <dgm:cxn modelId="{2028CAA9-2A71-4D1D-A12B-8FC2391819B8}" srcId="{8FB9F8C5-0018-48E1-BD85-155F98AA5A4A}" destId="{4FC17471-3DC5-4D10-8C02-0B40C67C379A}" srcOrd="2" destOrd="0" parTransId="{0BFCAE5F-FD79-4522-981A-88205DDA71EE}" sibTransId="{FE37F961-382A-4741-8BE0-8B057FD5EA6C}"/>
    <dgm:cxn modelId="{11EA5019-21D9-48AC-B14C-3562A99D3BF4}" type="presOf" srcId="{59AB14DC-7C34-401A-B782-005DF1557E2F}" destId="{5787E482-024A-4401-AD5E-1D6FE52D6853}" srcOrd="0" destOrd="0" presId="urn:microsoft.com/office/officeart/2005/8/layout/radial1"/>
    <dgm:cxn modelId="{997E8229-EA92-45F7-A7DA-A03BFC7F5DCF}" type="presOf" srcId="{ABF12037-9B94-41B1-A750-BECAEA1C95F6}" destId="{5921CECB-6140-42C3-8B09-E6D8D80BC768}" srcOrd="0" destOrd="0" presId="urn:microsoft.com/office/officeart/2005/8/layout/radial1"/>
    <dgm:cxn modelId="{7424577B-BF6D-4DFD-B561-A3E9A69B2C9C}" type="presOf" srcId="{630594FF-6E05-4AE5-8D30-D00CEBD7C2A0}" destId="{E9F27FE2-B68C-4F78-99C2-F62ECAEF4EF1}" srcOrd="0" destOrd="0" presId="urn:microsoft.com/office/officeart/2005/8/layout/radial1"/>
    <dgm:cxn modelId="{E717DA49-A9D0-4DE4-A169-EEA0AD4C8918}" type="presOf" srcId="{59AB14DC-7C34-401A-B782-005DF1557E2F}" destId="{D4EA9A7F-798B-4FF8-80EA-ECC0A0FF16C3}" srcOrd="1" destOrd="0" presId="urn:microsoft.com/office/officeart/2005/8/layout/radial1"/>
    <dgm:cxn modelId="{83822BE7-C40D-4B96-840D-E2B0FBF9B6CE}" type="presOf" srcId="{9F8474A0-5DA3-4FFC-AEBA-62BEDC1C2C95}" destId="{73D79B22-49D6-4681-A921-8A7AA4ECDBFD}" srcOrd="0" destOrd="0" presId="urn:microsoft.com/office/officeart/2005/8/layout/radial1"/>
    <dgm:cxn modelId="{0212E080-129D-4B18-A90D-6656E2CB2BEE}" srcId="{8FB9F8C5-0018-48E1-BD85-155F98AA5A4A}" destId="{F5FB8BDF-B1A3-407B-B8EF-C17E11AA0B50}" srcOrd="1" destOrd="0" parTransId="{59AB14DC-7C34-401A-B782-005DF1557E2F}" sibTransId="{D1921BE3-C8C9-4008-AA5D-C914CE0ECB44}"/>
    <dgm:cxn modelId="{7DB1BC66-9851-49DC-9EEE-6BD72E7532D3}" srcId="{8FB9F8C5-0018-48E1-BD85-155F98AA5A4A}" destId="{0E74F5B0-88D7-413C-98E9-66E9BDD9A3AE}" srcOrd="0" destOrd="0" parTransId="{ABF12037-9B94-41B1-A750-BECAEA1C95F6}" sibTransId="{7CF4BB0C-D7B6-429F-8A80-EAEE3C374CDE}"/>
    <dgm:cxn modelId="{287D513E-A78C-4A1E-A50C-A3FECCB82241}" type="presOf" srcId="{7B51F217-7932-48F8-9E00-4DFAB623B3C5}" destId="{228C5CC7-A347-4471-A0BB-11E8D80ED66C}" srcOrd="0" destOrd="0" presId="urn:microsoft.com/office/officeart/2005/8/layout/radial1"/>
    <dgm:cxn modelId="{BA6521C6-4A77-48B0-8601-90E05FE25793}" type="presOf" srcId="{2690478D-338F-45F3-A262-3BDD47FB44E2}" destId="{07FBAE6F-4F73-4089-874F-6190A5691825}" srcOrd="1" destOrd="0" presId="urn:microsoft.com/office/officeart/2005/8/layout/radial1"/>
    <dgm:cxn modelId="{1B4F3F8F-230B-4879-99CB-5C85EE15855C}" type="presParOf" srcId="{228C5CC7-A347-4471-A0BB-11E8D80ED66C}" destId="{344D5029-F4D2-41EB-8F19-2C12A2F8E169}" srcOrd="0" destOrd="0" presId="urn:microsoft.com/office/officeart/2005/8/layout/radial1"/>
    <dgm:cxn modelId="{4AE53932-CB66-4B97-A0B8-B5F743013782}" type="presParOf" srcId="{228C5CC7-A347-4471-A0BB-11E8D80ED66C}" destId="{5921CECB-6140-42C3-8B09-E6D8D80BC768}" srcOrd="1" destOrd="0" presId="urn:microsoft.com/office/officeart/2005/8/layout/radial1"/>
    <dgm:cxn modelId="{FF21D2E9-B483-404A-A2CF-309A09D3D0DA}" type="presParOf" srcId="{5921CECB-6140-42C3-8B09-E6D8D80BC768}" destId="{8EE07926-1003-464D-BCA2-7890F3B2A953}" srcOrd="0" destOrd="0" presId="urn:microsoft.com/office/officeart/2005/8/layout/radial1"/>
    <dgm:cxn modelId="{EB49C220-922E-41FE-82A4-12B6E3681160}" type="presParOf" srcId="{228C5CC7-A347-4471-A0BB-11E8D80ED66C}" destId="{653CEE9E-8BE0-41CF-B6A1-54068EB4D771}" srcOrd="2" destOrd="0" presId="urn:microsoft.com/office/officeart/2005/8/layout/radial1"/>
    <dgm:cxn modelId="{EA24E8A4-49EB-48BB-AD65-30D999A00ACA}" type="presParOf" srcId="{228C5CC7-A347-4471-A0BB-11E8D80ED66C}" destId="{5787E482-024A-4401-AD5E-1D6FE52D6853}" srcOrd="3" destOrd="0" presId="urn:microsoft.com/office/officeart/2005/8/layout/radial1"/>
    <dgm:cxn modelId="{42E22E18-2DD4-4B4E-83B8-CDF355C36D72}" type="presParOf" srcId="{5787E482-024A-4401-AD5E-1D6FE52D6853}" destId="{D4EA9A7F-798B-4FF8-80EA-ECC0A0FF16C3}" srcOrd="0" destOrd="0" presId="urn:microsoft.com/office/officeart/2005/8/layout/radial1"/>
    <dgm:cxn modelId="{F9F9D554-C67B-4342-88DC-822C449966BB}" type="presParOf" srcId="{228C5CC7-A347-4471-A0BB-11E8D80ED66C}" destId="{5A2B6DCF-EDC2-43C4-8888-5BB1F5A41821}" srcOrd="4" destOrd="0" presId="urn:microsoft.com/office/officeart/2005/8/layout/radial1"/>
    <dgm:cxn modelId="{E4B9864E-29B7-412C-87AE-1603602CA2A2}" type="presParOf" srcId="{228C5CC7-A347-4471-A0BB-11E8D80ED66C}" destId="{54341F67-87D0-4D9D-B1CD-5A7F69254FD9}" srcOrd="5" destOrd="0" presId="urn:microsoft.com/office/officeart/2005/8/layout/radial1"/>
    <dgm:cxn modelId="{78A326F0-E374-4F5D-850E-DE51D4E15A70}" type="presParOf" srcId="{54341F67-87D0-4D9D-B1CD-5A7F69254FD9}" destId="{3DC1E880-20C7-4EB0-A772-4847B52F4345}" srcOrd="0" destOrd="0" presId="urn:microsoft.com/office/officeart/2005/8/layout/radial1"/>
    <dgm:cxn modelId="{F01B96BF-380B-4519-8716-2D6C99844755}" type="presParOf" srcId="{228C5CC7-A347-4471-A0BB-11E8D80ED66C}" destId="{B48E004D-EBBE-4816-A58D-2A781BF8FB59}" srcOrd="6" destOrd="0" presId="urn:microsoft.com/office/officeart/2005/8/layout/radial1"/>
    <dgm:cxn modelId="{A3543A33-2258-4156-8D34-257798118C0E}" type="presParOf" srcId="{228C5CC7-A347-4471-A0BB-11E8D80ED66C}" destId="{3417AF19-A418-458E-ABE6-F3C8672414BC}" srcOrd="7" destOrd="0" presId="urn:microsoft.com/office/officeart/2005/8/layout/radial1"/>
    <dgm:cxn modelId="{392027D2-9ED3-4D47-AF12-83DC7D14C58E}" type="presParOf" srcId="{3417AF19-A418-458E-ABE6-F3C8672414BC}" destId="{07FBAE6F-4F73-4089-874F-6190A5691825}" srcOrd="0" destOrd="0" presId="urn:microsoft.com/office/officeart/2005/8/layout/radial1"/>
    <dgm:cxn modelId="{5A7E991A-15C2-486D-94CF-759C1E8A2D5A}" type="presParOf" srcId="{228C5CC7-A347-4471-A0BB-11E8D80ED66C}" destId="{73D79B22-49D6-4681-A921-8A7AA4ECDBFD}" srcOrd="8" destOrd="0" presId="urn:microsoft.com/office/officeart/2005/8/layout/radial1"/>
    <dgm:cxn modelId="{169476B6-CBBA-4768-A3F3-97451AA91F0E}" type="presParOf" srcId="{228C5CC7-A347-4471-A0BB-11E8D80ED66C}" destId="{99CF331A-03A9-4FB5-BB3D-B429D7B5B92B}" srcOrd="9" destOrd="0" presId="urn:microsoft.com/office/officeart/2005/8/layout/radial1"/>
    <dgm:cxn modelId="{CBFBB7F8-34A7-47B7-8793-47769691C4C8}" type="presParOf" srcId="{99CF331A-03A9-4FB5-BB3D-B429D7B5B92B}" destId="{BF20F454-BBA5-4412-9F97-46AC2CBA6C3E}" srcOrd="0" destOrd="0" presId="urn:microsoft.com/office/officeart/2005/8/layout/radial1"/>
    <dgm:cxn modelId="{5466C340-D016-4281-923B-AF60DE22EE78}" type="presParOf" srcId="{228C5CC7-A347-4471-A0BB-11E8D80ED66C}" destId="{E9F27FE2-B68C-4F78-99C2-F62ECAEF4EF1}" srcOrd="10"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F9B1BEF-E58B-4EBB-9FCB-D651222D010C}">
      <dsp:nvSpPr>
        <dsp:cNvPr id="0" name=""/>
        <dsp:cNvSpPr/>
      </dsp:nvSpPr>
      <dsp:spPr>
        <a:xfrm rot="5400000">
          <a:off x="153645" y="2878340"/>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0DADADD-8AFC-4100-9E87-06E25DB8B6AA}">
      <dsp:nvSpPr>
        <dsp:cNvPr id="0" name=""/>
        <dsp:cNvSpPr/>
      </dsp:nvSpPr>
      <dsp:spPr>
        <a:xfrm>
          <a:off x="78313" y="3102709"/>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Define the problem</a:t>
          </a:r>
          <a:endParaRPr lang="en-GB" sz="900" kern="1200" dirty="0"/>
        </a:p>
      </dsp:txBody>
      <dsp:txXfrm>
        <a:off x="78313" y="3102709"/>
        <a:ext cx="677952" cy="594264"/>
      </dsp:txXfrm>
    </dsp:sp>
    <dsp:sp modelId="{6CA56D03-E25B-4248-B840-A66D66F51BDD}">
      <dsp:nvSpPr>
        <dsp:cNvPr id="0" name=""/>
        <dsp:cNvSpPr/>
      </dsp:nvSpPr>
      <dsp:spPr>
        <a:xfrm>
          <a:off x="628350" y="2823055"/>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F5D3EA3-A9ED-4B03-9943-47DC647350DC}">
      <dsp:nvSpPr>
        <dsp:cNvPr id="0" name=""/>
        <dsp:cNvSpPr/>
      </dsp:nvSpPr>
      <dsp:spPr>
        <a:xfrm rot="5400000">
          <a:off x="983591" y="2672969"/>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E469DE9-BB04-41F1-965A-D9E2A79C5486}">
      <dsp:nvSpPr>
        <dsp:cNvPr id="0" name=""/>
        <dsp:cNvSpPr/>
      </dsp:nvSpPr>
      <dsp:spPr>
        <a:xfrm>
          <a:off x="908259" y="2897338"/>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Data collection method</a:t>
          </a:r>
          <a:endParaRPr lang="en-GB" sz="900" kern="1200" dirty="0"/>
        </a:p>
      </dsp:txBody>
      <dsp:txXfrm>
        <a:off x="908259" y="2897338"/>
        <a:ext cx="677952" cy="594264"/>
      </dsp:txXfrm>
    </dsp:sp>
    <dsp:sp modelId="{E96288A5-4577-4D06-BB77-63A06182CE90}">
      <dsp:nvSpPr>
        <dsp:cNvPr id="0" name=""/>
        <dsp:cNvSpPr/>
      </dsp:nvSpPr>
      <dsp:spPr>
        <a:xfrm>
          <a:off x="1458296" y="2617684"/>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795B71-1581-4870-BC27-F52D23A93A7F}">
      <dsp:nvSpPr>
        <dsp:cNvPr id="0" name=""/>
        <dsp:cNvSpPr/>
      </dsp:nvSpPr>
      <dsp:spPr>
        <a:xfrm rot="5400000">
          <a:off x="1813537" y="2467598"/>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36CD8F3-87CC-423C-8E8B-F792EF267FE0}">
      <dsp:nvSpPr>
        <dsp:cNvPr id="0" name=""/>
        <dsp:cNvSpPr/>
      </dsp:nvSpPr>
      <dsp:spPr>
        <a:xfrm>
          <a:off x="1738205" y="2691967"/>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Select sampling method</a:t>
          </a:r>
          <a:endParaRPr lang="en-GB" sz="900" kern="1200" dirty="0"/>
        </a:p>
      </dsp:txBody>
      <dsp:txXfrm>
        <a:off x="1738205" y="2691967"/>
        <a:ext cx="677952" cy="594264"/>
      </dsp:txXfrm>
    </dsp:sp>
    <dsp:sp modelId="{29A7872E-C6E7-4979-9A20-6E9428C29029}">
      <dsp:nvSpPr>
        <dsp:cNvPr id="0" name=""/>
        <dsp:cNvSpPr/>
      </dsp:nvSpPr>
      <dsp:spPr>
        <a:xfrm>
          <a:off x="2288242" y="2412313"/>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CEC1544E-838D-4B54-8EFC-2E0496DA306B}">
      <dsp:nvSpPr>
        <dsp:cNvPr id="0" name=""/>
        <dsp:cNvSpPr/>
      </dsp:nvSpPr>
      <dsp:spPr>
        <a:xfrm rot="5400000">
          <a:off x="2643483" y="2262227"/>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04FF3E1-1B6E-45C1-98CC-42F96F5D4C06}">
      <dsp:nvSpPr>
        <dsp:cNvPr id="0" name=""/>
        <dsp:cNvSpPr/>
      </dsp:nvSpPr>
      <dsp:spPr>
        <a:xfrm>
          <a:off x="2568151" y="2486596"/>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Analyse the data</a:t>
          </a:r>
          <a:endParaRPr lang="en-GB" sz="900" kern="1200" dirty="0"/>
        </a:p>
      </dsp:txBody>
      <dsp:txXfrm>
        <a:off x="2568151" y="2486596"/>
        <a:ext cx="677952" cy="594264"/>
      </dsp:txXfrm>
    </dsp:sp>
    <dsp:sp modelId="{BE4FA254-16FE-4473-80BC-F4738DBA5B97}">
      <dsp:nvSpPr>
        <dsp:cNvPr id="0" name=""/>
        <dsp:cNvSpPr/>
      </dsp:nvSpPr>
      <dsp:spPr>
        <a:xfrm>
          <a:off x="3118187" y="2206942"/>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A130DB9-B3FD-42CF-A042-797518BD1F4A}">
      <dsp:nvSpPr>
        <dsp:cNvPr id="0" name=""/>
        <dsp:cNvSpPr/>
      </dsp:nvSpPr>
      <dsp:spPr>
        <a:xfrm rot="5400000">
          <a:off x="3473428" y="2056856"/>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A8A6A804-DB59-470C-89F9-18D1C2E41CB0}">
      <dsp:nvSpPr>
        <dsp:cNvPr id="0" name=""/>
        <dsp:cNvSpPr/>
      </dsp:nvSpPr>
      <dsp:spPr>
        <a:xfrm>
          <a:off x="3398097" y="2281225"/>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Decide on a budget</a:t>
          </a:r>
          <a:endParaRPr lang="en-GB" sz="900" kern="1200" dirty="0"/>
        </a:p>
      </dsp:txBody>
      <dsp:txXfrm>
        <a:off x="3398097" y="2281225"/>
        <a:ext cx="677952" cy="594264"/>
      </dsp:txXfrm>
    </dsp:sp>
    <dsp:sp modelId="{97CAB2A1-2C29-4593-9410-C3C9C811D9CD}">
      <dsp:nvSpPr>
        <dsp:cNvPr id="0" name=""/>
        <dsp:cNvSpPr/>
      </dsp:nvSpPr>
      <dsp:spPr>
        <a:xfrm>
          <a:off x="3948133" y="2001571"/>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5F740E7-D2E2-4ADA-83EE-87D37B545171}">
      <dsp:nvSpPr>
        <dsp:cNvPr id="0" name=""/>
        <dsp:cNvSpPr/>
      </dsp:nvSpPr>
      <dsp:spPr>
        <a:xfrm rot="5400000">
          <a:off x="4303374" y="1851485"/>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C30278D-FB5D-477A-A3CC-0CF913006290}">
      <dsp:nvSpPr>
        <dsp:cNvPr id="0" name=""/>
        <dsp:cNvSpPr/>
      </dsp:nvSpPr>
      <dsp:spPr>
        <a:xfrm>
          <a:off x="4228042" y="2075854"/>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Decide on a timeframe</a:t>
          </a:r>
          <a:endParaRPr lang="en-GB" sz="900" kern="1200" dirty="0"/>
        </a:p>
      </dsp:txBody>
      <dsp:txXfrm>
        <a:off x="4228042" y="2075854"/>
        <a:ext cx="677952" cy="594264"/>
      </dsp:txXfrm>
    </dsp:sp>
    <dsp:sp modelId="{7D837190-8850-4FAC-8D98-CE38A7491674}">
      <dsp:nvSpPr>
        <dsp:cNvPr id="0" name=""/>
        <dsp:cNvSpPr/>
      </dsp:nvSpPr>
      <dsp:spPr>
        <a:xfrm>
          <a:off x="4778079" y="1796200"/>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B50A4BF1-780D-41E0-82F4-5A8B907014E8}">
      <dsp:nvSpPr>
        <dsp:cNvPr id="0" name=""/>
        <dsp:cNvSpPr/>
      </dsp:nvSpPr>
      <dsp:spPr>
        <a:xfrm rot="5400000">
          <a:off x="5133320" y="1646114"/>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37B8E2CF-5A0E-4DA5-B23B-68D7D5EF5B00}">
      <dsp:nvSpPr>
        <dsp:cNvPr id="0" name=""/>
        <dsp:cNvSpPr/>
      </dsp:nvSpPr>
      <dsp:spPr>
        <a:xfrm>
          <a:off x="5057988" y="1870483"/>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Re-appraise the methods</a:t>
          </a:r>
          <a:endParaRPr lang="en-GB" sz="900" kern="1200" dirty="0"/>
        </a:p>
      </dsp:txBody>
      <dsp:txXfrm>
        <a:off x="5057988" y="1870483"/>
        <a:ext cx="677952" cy="594264"/>
      </dsp:txXfrm>
    </dsp:sp>
    <dsp:sp modelId="{9B9C0690-AA1E-4B23-BC3F-C9B6E0AACD95}">
      <dsp:nvSpPr>
        <dsp:cNvPr id="0" name=""/>
        <dsp:cNvSpPr/>
      </dsp:nvSpPr>
      <dsp:spPr>
        <a:xfrm>
          <a:off x="5608025" y="1590829"/>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1CD365F-DA95-4434-876B-EFA303B85F4A}">
      <dsp:nvSpPr>
        <dsp:cNvPr id="0" name=""/>
        <dsp:cNvSpPr/>
      </dsp:nvSpPr>
      <dsp:spPr>
        <a:xfrm rot="5400000">
          <a:off x="5963266" y="1440743"/>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52ADA05-3118-48E9-AAD9-6B4082DDED72}">
      <dsp:nvSpPr>
        <dsp:cNvPr id="0" name=""/>
        <dsp:cNvSpPr/>
      </dsp:nvSpPr>
      <dsp:spPr>
        <a:xfrm>
          <a:off x="5887934" y="1665112"/>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Conduct  the data gathering</a:t>
          </a:r>
          <a:endParaRPr lang="en-GB" sz="900" kern="1200" dirty="0"/>
        </a:p>
      </dsp:txBody>
      <dsp:txXfrm>
        <a:off x="5887934" y="1665112"/>
        <a:ext cx="677952" cy="594264"/>
      </dsp:txXfrm>
    </dsp:sp>
    <dsp:sp modelId="{95692595-CE1C-4A8A-B8E7-E6B16F77D562}">
      <dsp:nvSpPr>
        <dsp:cNvPr id="0" name=""/>
        <dsp:cNvSpPr/>
      </dsp:nvSpPr>
      <dsp:spPr>
        <a:xfrm>
          <a:off x="6437970" y="1385458"/>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DD78DB3C-5D4C-48F9-9F50-7F32AAFE8DDE}">
      <dsp:nvSpPr>
        <dsp:cNvPr id="0" name=""/>
        <dsp:cNvSpPr/>
      </dsp:nvSpPr>
      <dsp:spPr>
        <a:xfrm rot="5400000">
          <a:off x="6793211" y="1235373"/>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943D99-8FDF-419E-BB10-5EE5B36F2F55}">
      <dsp:nvSpPr>
        <dsp:cNvPr id="0" name=""/>
        <dsp:cNvSpPr/>
      </dsp:nvSpPr>
      <dsp:spPr>
        <a:xfrm>
          <a:off x="6717880" y="1459742"/>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Check for errors</a:t>
          </a:r>
          <a:endParaRPr lang="en-GB" sz="900" kern="1200" dirty="0"/>
        </a:p>
      </dsp:txBody>
      <dsp:txXfrm>
        <a:off x="6717880" y="1459742"/>
        <a:ext cx="677952" cy="594264"/>
      </dsp:txXfrm>
    </dsp:sp>
    <dsp:sp modelId="{A8CAC0B2-25FB-41C7-B402-4DBA207201C9}">
      <dsp:nvSpPr>
        <dsp:cNvPr id="0" name=""/>
        <dsp:cNvSpPr/>
      </dsp:nvSpPr>
      <dsp:spPr>
        <a:xfrm>
          <a:off x="7267916" y="1180088"/>
          <a:ext cx="127915" cy="127915"/>
        </a:xfrm>
        <a:prstGeom prst="triangle">
          <a:avLst>
            <a:gd name="adj" fmla="val 10000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574D179B-0723-4A23-A669-9F7D60AB99BF}">
      <dsp:nvSpPr>
        <dsp:cNvPr id="0" name=""/>
        <dsp:cNvSpPr/>
      </dsp:nvSpPr>
      <dsp:spPr>
        <a:xfrm rot="5400000">
          <a:off x="7623157" y="1030002"/>
          <a:ext cx="451291" cy="750939"/>
        </a:xfrm>
        <a:prstGeom prst="corner">
          <a:avLst>
            <a:gd name="adj1" fmla="val 16120"/>
            <a:gd name="adj2" fmla="val 16110"/>
          </a:avLst>
        </a:prstGeom>
        <a:solidFill>
          <a:schemeClr val="accent1">
            <a:hueOff val="0"/>
            <a:satOff val="0"/>
            <a:lumOff val="0"/>
            <a:alphaOff val="0"/>
          </a:schemeClr>
        </a:solidFill>
        <a:ln w="26425"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D71678-D637-409A-BAE1-C3BA0614ACB8}">
      <dsp:nvSpPr>
        <dsp:cNvPr id="0" name=""/>
        <dsp:cNvSpPr/>
      </dsp:nvSpPr>
      <dsp:spPr>
        <a:xfrm>
          <a:off x="7547825" y="1254371"/>
          <a:ext cx="677952" cy="5942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4290" tIns="34290" rIns="34290" bIns="34290" numCol="1" spcCol="1270" anchor="t" anchorCtr="0">
          <a:noAutofit/>
        </a:bodyPr>
        <a:lstStyle/>
        <a:p>
          <a:pPr lvl="0" algn="l" defTabSz="400050">
            <a:lnSpc>
              <a:spcPct val="90000"/>
            </a:lnSpc>
            <a:spcBef>
              <a:spcPct val="0"/>
            </a:spcBef>
            <a:spcAft>
              <a:spcPct val="35000"/>
            </a:spcAft>
          </a:pPr>
          <a:r>
            <a:rPr lang="en-GB" sz="900" kern="1200" dirty="0" smtClean="0"/>
            <a:t>Write a final report</a:t>
          </a:r>
          <a:endParaRPr lang="en-GB" sz="900" kern="1200" dirty="0"/>
        </a:p>
      </dsp:txBody>
      <dsp:txXfrm>
        <a:off x="7547825" y="1254371"/>
        <a:ext cx="677952" cy="5942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4D5029-F4D2-41EB-8F19-2C12A2F8E169}">
      <dsp:nvSpPr>
        <dsp:cNvPr id="0" name=""/>
        <dsp:cNvSpPr/>
      </dsp:nvSpPr>
      <dsp:spPr>
        <a:xfrm>
          <a:off x="3250703" y="1896108"/>
          <a:ext cx="1758003" cy="1443281"/>
        </a:xfrm>
        <a:prstGeom prst="ellipse">
          <a:avLst/>
        </a:prstGeom>
        <a:solidFill>
          <a:schemeClr val="tx2">
            <a:lumMod val="75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t>The Organisation</a:t>
          </a:r>
          <a:endParaRPr lang="en-GB" sz="1400" b="1" kern="1200" dirty="0"/>
        </a:p>
      </dsp:txBody>
      <dsp:txXfrm>
        <a:off x="3508157" y="2107472"/>
        <a:ext cx="1243095" cy="1020553"/>
      </dsp:txXfrm>
    </dsp:sp>
    <dsp:sp modelId="{5921CECB-6140-42C3-8B09-E6D8D80BC768}">
      <dsp:nvSpPr>
        <dsp:cNvPr id="0" name=""/>
        <dsp:cNvSpPr/>
      </dsp:nvSpPr>
      <dsp:spPr>
        <a:xfrm rot="16200000">
          <a:off x="3912259" y="1662879"/>
          <a:ext cx="434891" cy="31567"/>
        </a:xfrm>
        <a:custGeom>
          <a:avLst/>
          <a:gdLst/>
          <a:ahLst/>
          <a:cxnLst/>
          <a:rect l="0" t="0" r="0" b="0"/>
          <a:pathLst>
            <a:path>
              <a:moveTo>
                <a:pt x="0" y="15783"/>
              </a:moveTo>
              <a:lnTo>
                <a:pt x="434891" y="15783"/>
              </a:lnTo>
            </a:path>
          </a:pathLst>
        </a:cu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118833" y="1667790"/>
        <a:ext cx="21744" cy="21744"/>
      </dsp:txXfrm>
    </dsp:sp>
    <dsp:sp modelId="{653CEE9E-8BE0-41CF-B6A1-54068EB4D771}">
      <dsp:nvSpPr>
        <dsp:cNvPr id="0" name=""/>
        <dsp:cNvSpPr/>
      </dsp:nvSpPr>
      <dsp:spPr>
        <a:xfrm>
          <a:off x="3265612" y="17935"/>
          <a:ext cx="1728185" cy="1443281"/>
        </a:xfrm>
        <a:prstGeom prst="ellipse">
          <a:avLst/>
        </a:prstGeom>
        <a:solidFill>
          <a:schemeClr val="tx2">
            <a:lumMod val="40000"/>
            <a:lumOff val="6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The political environment</a:t>
          </a:r>
          <a:endParaRPr lang="en-GB" sz="1400" b="1" kern="1200" dirty="0">
            <a:solidFill>
              <a:schemeClr val="tx1"/>
            </a:solidFill>
          </a:endParaRPr>
        </a:p>
      </dsp:txBody>
      <dsp:txXfrm>
        <a:off x="3518699" y="229299"/>
        <a:ext cx="1222011" cy="1020553"/>
      </dsp:txXfrm>
    </dsp:sp>
    <dsp:sp modelId="{5787E482-024A-4401-AD5E-1D6FE52D6853}">
      <dsp:nvSpPr>
        <dsp:cNvPr id="0" name=""/>
        <dsp:cNvSpPr/>
      </dsp:nvSpPr>
      <dsp:spPr>
        <a:xfrm rot="20520000">
          <a:off x="4944568" y="2320898"/>
          <a:ext cx="100347" cy="31567"/>
        </a:xfrm>
        <a:custGeom>
          <a:avLst/>
          <a:gdLst/>
          <a:ahLst/>
          <a:cxnLst/>
          <a:rect l="0" t="0" r="0" b="0"/>
          <a:pathLst>
            <a:path>
              <a:moveTo>
                <a:pt x="0" y="15783"/>
              </a:moveTo>
              <a:lnTo>
                <a:pt x="100347" y="15783"/>
              </a:lnTo>
            </a:path>
          </a:pathLst>
        </a:cu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992233" y="2334173"/>
        <a:ext cx="5017" cy="5017"/>
      </dsp:txXfrm>
    </dsp:sp>
    <dsp:sp modelId="{5A2B6DCF-EDC2-43C4-8888-5BB1F5A41821}">
      <dsp:nvSpPr>
        <dsp:cNvPr id="0" name=""/>
        <dsp:cNvSpPr/>
      </dsp:nvSpPr>
      <dsp:spPr>
        <a:xfrm>
          <a:off x="4965899" y="1315721"/>
          <a:ext cx="1900109" cy="1443281"/>
        </a:xfrm>
        <a:prstGeom prst="ellipse">
          <a:avLst/>
        </a:prstGeom>
        <a:solidFill>
          <a:schemeClr val="tx2">
            <a:lumMod val="40000"/>
            <a:lumOff val="6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The economic environment</a:t>
          </a:r>
          <a:endParaRPr lang="en-GB" sz="1400" b="1" kern="1200" dirty="0">
            <a:solidFill>
              <a:schemeClr val="tx1"/>
            </a:solidFill>
          </a:endParaRPr>
        </a:p>
      </dsp:txBody>
      <dsp:txXfrm>
        <a:off x="5244164" y="1527085"/>
        <a:ext cx="1343579" cy="1020553"/>
      </dsp:txXfrm>
    </dsp:sp>
    <dsp:sp modelId="{54341F67-87D0-4D9D-B1CD-5A7F69254FD9}">
      <dsp:nvSpPr>
        <dsp:cNvPr id="0" name=""/>
        <dsp:cNvSpPr/>
      </dsp:nvSpPr>
      <dsp:spPr>
        <a:xfrm rot="3240000">
          <a:off x="4508832" y="3361384"/>
          <a:ext cx="345247" cy="31567"/>
        </a:xfrm>
        <a:custGeom>
          <a:avLst/>
          <a:gdLst/>
          <a:ahLst/>
          <a:cxnLst/>
          <a:rect l="0" t="0" r="0" b="0"/>
          <a:pathLst>
            <a:path>
              <a:moveTo>
                <a:pt x="0" y="15783"/>
              </a:moveTo>
              <a:lnTo>
                <a:pt x="345247" y="15783"/>
              </a:lnTo>
            </a:path>
          </a:pathLst>
        </a:cu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a:off x="4672824" y="3368537"/>
        <a:ext cx="17262" cy="17262"/>
      </dsp:txXfrm>
    </dsp:sp>
    <dsp:sp modelId="{B48E004D-EBBE-4816-A58D-2A781BF8FB59}">
      <dsp:nvSpPr>
        <dsp:cNvPr id="0" name=""/>
        <dsp:cNvSpPr/>
      </dsp:nvSpPr>
      <dsp:spPr>
        <a:xfrm>
          <a:off x="4351216" y="3415582"/>
          <a:ext cx="1764902" cy="1443281"/>
        </a:xfrm>
        <a:prstGeom prst="ellipse">
          <a:avLst/>
        </a:prstGeom>
        <a:solidFill>
          <a:schemeClr val="tx2">
            <a:lumMod val="40000"/>
            <a:lumOff val="6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The social and cultural environment</a:t>
          </a:r>
          <a:endParaRPr lang="en-GB" sz="1400" b="1" kern="1200" dirty="0">
            <a:solidFill>
              <a:schemeClr val="tx1"/>
            </a:solidFill>
          </a:endParaRPr>
        </a:p>
      </dsp:txBody>
      <dsp:txXfrm>
        <a:off x="4609680" y="3626946"/>
        <a:ext cx="1247974" cy="1020553"/>
      </dsp:txXfrm>
    </dsp:sp>
    <dsp:sp modelId="{3417AF19-A418-458E-ABE6-F3C8672414BC}">
      <dsp:nvSpPr>
        <dsp:cNvPr id="0" name=""/>
        <dsp:cNvSpPr/>
      </dsp:nvSpPr>
      <dsp:spPr>
        <a:xfrm rot="7560000">
          <a:off x="3415305" y="3356302"/>
          <a:ext cx="332683" cy="31567"/>
        </a:xfrm>
        <a:custGeom>
          <a:avLst/>
          <a:gdLst/>
          <a:ahLst/>
          <a:cxnLst/>
          <a:rect l="0" t="0" r="0" b="0"/>
          <a:pathLst>
            <a:path>
              <a:moveTo>
                <a:pt x="0" y="15783"/>
              </a:moveTo>
              <a:lnTo>
                <a:pt x="332683" y="15783"/>
              </a:lnTo>
            </a:path>
          </a:pathLst>
        </a:cu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0800000">
        <a:off x="3573330" y="3363769"/>
        <a:ext cx="16634" cy="16634"/>
      </dsp:txXfrm>
    </dsp:sp>
    <dsp:sp modelId="{73D79B22-49D6-4681-A921-8A7AA4ECDBFD}">
      <dsp:nvSpPr>
        <dsp:cNvPr id="0" name=""/>
        <dsp:cNvSpPr/>
      </dsp:nvSpPr>
      <dsp:spPr>
        <a:xfrm>
          <a:off x="2083670" y="3415582"/>
          <a:ext cx="1884146" cy="1443281"/>
        </a:xfrm>
        <a:prstGeom prst="ellipse">
          <a:avLst/>
        </a:prstGeom>
        <a:solidFill>
          <a:schemeClr val="tx2">
            <a:lumMod val="40000"/>
            <a:lumOff val="6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rPr>
            <a:t>The legal environment</a:t>
          </a:r>
          <a:endParaRPr lang="en-GB" sz="1400" b="1" kern="1200" dirty="0">
            <a:solidFill>
              <a:schemeClr val="tx1"/>
            </a:solidFill>
          </a:endParaRPr>
        </a:p>
      </dsp:txBody>
      <dsp:txXfrm>
        <a:off x="2359597" y="3626946"/>
        <a:ext cx="1332292" cy="1020553"/>
      </dsp:txXfrm>
    </dsp:sp>
    <dsp:sp modelId="{99CF331A-03A9-4FB5-BB3D-B429D7B5B92B}">
      <dsp:nvSpPr>
        <dsp:cNvPr id="0" name=""/>
        <dsp:cNvSpPr/>
      </dsp:nvSpPr>
      <dsp:spPr>
        <a:xfrm rot="11880000">
          <a:off x="3238086" y="2324634"/>
          <a:ext cx="76163" cy="31567"/>
        </a:xfrm>
        <a:custGeom>
          <a:avLst/>
          <a:gdLst/>
          <a:ahLst/>
          <a:cxnLst/>
          <a:rect l="0" t="0" r="0" b="0"/>
          <a:pathLst>
            <a:path>
              <a:moveTo>
                <a:pt x="0" y="15783"/>
              </a:moveTo>
              <a:lnTo>
                <a:pt x="76163" y="15783"/>
              </a:lnTo>
            </a:path>
          </a:pathLst>
        </a:custGeom>
        <a:noFill/>
        <a:ln w="26425"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GB" sz="500" kern="1200" dirty="0"/>
        </a:p>
      </dsp:txBody>
      <dsp:txXfrm rot="10800000">
        <a:off x="3274264" y="2338514"/>
        <a:ext cx="3808" cy="3808"/>
      </dsp:txXfrm>
    </dsp:sp>
    <dsp:sp modelId="{E9F27FE2-B68C-4F78-99C2-F62ECAEF4EF1}">
      <dsp:nvSpPr>
        <dsp:cNvPr id="0" name=""/>
        <dsp:cNvSpPr/>
      </dsp:nvSpPr>
      <dsp:spPr>
        <a:xfrm>
          <a:off x="1363591" y="1315721"/>
          <a:ext cx="1959731" cy="1443281"/>
        </a:xfrm>
        <a:prstGeom prst="ellipse">
          <a:avLst/>
        </a:prstGeom>
        <a:solidFill>
          <a:schemeClr val="tx2">
            <a:lumMod val="40000"/>
            <a:lumOff val="60000"/>
          </a:schemeClr>
        </a:solidFill>
        <a:ln w="26425"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GB" sz="1400" b="1" kern="1200" dirty="0" smtClean="0">
              <a:solidFill>
                <a:schemeClr val="tx1"/>
              </a:solidFill>
              <a:latin typeface="+mn-lt"/>
            </a:rPr>
            <a:t>The technological environment</a:t>
          </a:r>
          <a:endParaRPr lang="en-GB" sz="1400" b="1" kern="1200" dirty="0">
            <a:solidFill>
              <a:schemeClr val="tx1"/>
            </a:solidFill>
            <a:latin typeface="+mn-lt"/>
          </a:endParaRPr>
        </a:p>
      </dsp:txBody>
      <dsp:txXfrm>
        <a:off x="1650587" y="1527085"/>
        <a:ext cx="1385739" cy="1020553"/>
      </dsp:txXfrm>
    </dsp:sp>
  </dsp:spTree>
</dsp:drawing>
</file>

<file path=ppt/diagrams/layout1.xml><?xml version="1.0" encoding="utf-8"?>
<dgm:layoutDef xmlns:dgm="http://schemas.openxmlformats.org/drawingml/2006/diagram" xmlns:a="http://schemas.openxmlformats.org/drawingml/2006/main" uniqueId="urn:microsoft.com/office/officeart/2009/3/layout/StepUpProcess">
  <dgm:title val=""/>
  <dgm:desc val=""/>
  <dgm:catLst>
    <dgm:cat type="process" pri="1300"/>
  </dgm:catLst>
  <dgm:sampData>
    <dgm:dataModel>
      <dgm:ptLst>
        <dgm:pt modelId="0" type="doc"/>
        <dgm:pt modelId="10">
          <dgm:prSet phldr="1"/>
        </dgm:pt>
        <dgm:pt modelId="20">
          <dgm:prSet phldr="1"/>
        </dgm:pt>
        <dgm:pt modelId="30">
          <dgm:prSet phldr="1"/>
        </dgm:pt>
      </dgm:ptLst>
      <dgm:cxnLst>
        <dgm:cxn modelId="60" srcId="0" destId="10" srcOrd="0" destOrd="0"/>
        <dgm:cxn modelId="70" srcId="0" destId="20" srcOrd="1" destOrd="0"/>
        <dgm:cxn modelId="80" srcId="0" destId="30" srcOrd="2"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bL"/>
          <dgm:param type="flowDir" val="row"/>
          <dgm:param type="off" val="off"/>
          <dgm:param type="bkpt" val="fixed"/>
          <dgm:param type="bkPtFixedVal" val="1"/>
        </dgm:alg>
      </dgm:if>
      <dgm:else name="Name2">
        <dgm:alg type="snake">
          <dgm:param type="grDir" val="bR"/>
          <dgm:param type="flowDir" val="row"/>
          <dgm:param type="off" val="off"/>
          <dgm:param type="bkpt" val="fixed"/>
          <dgm:param type="bkPtFixedVal" val="1"/>
        </dgm:alg>
      </dgm:else>
    </dgm:choose>
    <dgm:shape xmlns:r="http://schemas.openxmlformats.org/officeDocument/2006/relationships" r:blip="">
      <dgm:adjLst/>
    </dgm:shape>
    <dgm:constrLst>
      <dgm:constr type="alignOff" forName="rootnode" val="1"/>
      <dgm:constr type="primFontSz" for="des" ptType="node" op="equ" val="65"/>
      <dgm:constr type="w" for="ch" forName="composite" refType="w"/>
      <dgm:constr type="h" for="ch" forName="composite" refType="h"/>
      <dgm:constr type="sp" refType="h" refFor="ch" refForName="composite" op="equ" fact="-0.765"/>
      <dgm:constr type="w" for="ch" forName="sibTrans" refType="w" fact="0.103"/>
      <dgm:constr type="h" for="ch" forName="sibTrans" refType="h" fact="0.103"/>
    </dgm:constrLst>
    <dgm:forEach name="nodesForEach" axis="ch" ptType="node">
      <dgm:layoutNode name="composite">
        <dgm:alg type="composite">
          <dgm:param type="ar" val="0.861"/>
        </dgm:alg>
        <dgm:shape xmlns:r="http://schemas.openxmlformats.org/officeDocument/2006/relationships" r:blip="">
          <dgm:adjLst/>
        </dgm:shape>
        <dgm:choose name="Name3">
          <dgm:if name="Name4" func="var" arg="dir" op="equ" val="norm">
            <dgm:constrLst>
              <dgm:constr type="l" for="ch" forName="LShape" refType="w" fact="0"/>
              <dgm:constr type="t" for="ch" forName="LShape" refType="h" fact="0.2347"/>
              <dgm:constr type="w" for="ch" forName="LShape" refType="w" fact="0.998"/>
              <dgm:constr type="h" for="ch" forName="LShape" refType="h" fact="0.5164"/>
              <dgm:constr type="r" for="ch" forName="ParentText" refType="w"/>
              <dgm:constr type="t" for="ch" forName="ParentText" refType="h" fact="0.32"/>
              <dgm:constr type="w" for="ch" forName="ParentText" refType="w" fact="0.901"/>
              <dgm:constr type="h" for="ch" forName="ParentText" refType="h" fact="0.68"/>
              <dgm:constr type="l" for="ch" forName="Triangle" refType="w" fact="0.83"/>
              <dgm:constr type="t" for="ch" forName="Triangle" refType="h" fact="0"/>
              <dgm:constr type="w" for="ch" forName="Triangle" refType="w" fact="0.17"/>
              <dgm:constr type="h" for="ch" forName="Triangle" refType="w" refFor="ch" refForName="Triangle"/>
            </dgm:constrLst>
          </dgm:if>
          <dgm:else name="Name5">
            <dgm:constrLst>
              <dgm:constr type="l" for="ch" forName="LShape" refType="w" fact="0.002"/>
              <dgm:constr type="t" for="ch" forName="LShape" refType="h" fact="0.2347"/>
              <dgm:constr type="w" for="ch" forName="LShape" refType="w"/>
              <dgm:constr type="h" for="ch" forName="LShape" refType="h" fact="0.5164"/>
              <dgm:constr type="l" for="ch" forName="ParentText" refType="w" fact="0"/>
              <dgm:constr type="t" for="ch" forName="ParentText" refType="h" fact="0.32"/>
              <dgm:constr type="w" for="ch" forName="ParentText" refType="w" fact="0.902"/>
              <dgm:constr type="h" for="ch" forName="ParentText" refType="h" fact="0.68"/>
              <dgm:constr type="l" for="ch" forName="Triangle" refType="w" fact="0"/>
              <dgm:constr type="t" for="ch" forName="Triangle" refType="h" fact="0"/>
              <dgm:constr type="w" for="ch" forName="Triangle" refType="w" fact="0.17"/>
              <dgm:constr type="h" for="ch" forName="Triangle" refType="w" refFor="ch" refForName="Triangle"/>
            </dgm:constrLst>
          </dgm:else>
        </dgm:choose>
        <dgm:layoutNode name="LShape" styleLbl="alignNode1">
          <dgm:alg type="sp"/>
          <dgm:choose name="Name6">
            <dgm:if name="Name7" func="var" arg="dir" op="equ" val="norm">
              <dgm:shape xmlns:r="http://schemas.openxmlformats.org/officeDocument/2006/relationships" rot="90" type="corner" r:blip="">
                <dgm:adjLst>
                  <dgm:adj idx="1" val="0.1612"/>
                  <dgm:adj idx="2" val="0.1611"/>
                </dgm:adjLst>
              </dgm:shape>
            </dgm:if>
            <dgm:else name="Name8">
              <dgm:shape xmlns:r="http://schemas.openxmlformats.org/officeDocument/2006/relationships" rot="180" type="corner" r:blip="">
                <dgm:adjLst>
                  <dgm:adj idx="1" val="0.1612"/>
                  <dgm:adj idx="2" val="0.1611"/>
                </dgm:adjLst>
              </dgm:shape>
            </dgm:else>
          </dgm:choose>
          <dgm:presOf/>
        </dgm:layoutNode>
        <dgm:layoutNode name="ParentText" styleLbl="revTx">
          <dgm:varLst>
            <dgm:chMax val="0"/>
            <dgm:chPref val="0"/>
            <dgm:bulletEnabled val="1"/>
          </dgm:varLst>
          <dgm:alg type="tx">
            <dgm:param type="parTxLTRAlign" val="l"/>
            <dgm:param type="txAnchorVert" val="t"/>
          </dgm:alg>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9">
          <dgm:if name="Name10" axis="followSib" ptType="node" func="cnt" op="gte" val="1">
            <dgm:layoutNode name="Triangle" styleLbl="alignNode1">
              <dgm:alg type="sp"/>
              <dgm:choose name="Name11">
                <dgm:if name="Name12" func="var" arg="dir" op="equ" val="norm">
                  <dgm:shape xmlns:r="http://schemas.openxmlformats.org/officeDocument/2006/relationships" type="triangle" r:blip="">
                    <dgm:adjLst>
                      <dgm:adj idx="1" val="1"/>
                    </dgm:adjLst>
                  </dgm:shape>
                </dgm:if>
                <dgm:else name="Name13">
                  <dgm:shape xmlns:r="http://schemas.openxmlformats.org/officeDocument/2006/relationships" rot="90" type="triangle" r:blip="">
                    <dgm:adjLst>
                      <dgm:adj idx="1" val="1"/>
                    </dgm:adjLst>
                  </dgm:shape>
                </dgm:else>
              </dgm:choose>
              <dgm:presOf/>
            </dgm:layoutNode>
          </dgm:if>
          <dgm:else name="Name14"/>
        </dgm:choose>
      </dgm:layoutNode>
      <dgm:forEach name="sibTransForEach" axis="followSib" ptType="sibTrans" cnt="1">
        <dgm:layoutNode name="sibTrans">
          <dgm:alg type="composite">
            <dgm:param type="ar" val="0.861"/>
          </dgm:alg>
          <dgm:constrLst>
            <dgm:constr type="w" for="ch" forName="space" refType="w"/>
            <dgm:constr type="h" for="ch" forName="space" refType="w"/>
          </dgm:constrLst>
          <dgm:layoutNode name="space" styleLbl="alignNode1">
            <dgm:alg type="sp"/>
            <dgm:shape xmlns:r="http://schemas.openxmlformats.org/officeDocument/2006/relationships" r:blip="">
              <dgm:adjLst/>
            </dgm:shape>
            <dgm:presOf/>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C1E6B65-82FC-4FE1-864E-EB991578EF56}" type="datetimeFigureOut">
              <a:rPr lang="en-GB" smtClean="0"/>
              <a:t>16/07/2015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DA2B5C-02DB-4B81-BBEC-C40FB9FEDF83}" type="slidenum">
              <a:rPr lang="en-GB" smtClean="0"/>
              <a:t>‹#›</a:t>
            </a:fld>
            <a:endParaRPr lang="en-GB"/>
          </a:p>
        </p:txBody>
      </p:sp>
    </p:spTree>
    <p:extLst>
      <p:ext uri="{BB962C8B-B14F-4D97-AF65-F5344CB8AC3E}">
        <p14:creationId xmlns:p14="http://schemas.microsoft.com/office/powerpoint/2010/main" val="34449465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1" dirty="0" smtClean="0"/>
              <a:t>The Marketing research Process.</a:t>
            </a:r>
          </a:p>
          <a:p>
            <a:r>
              <a:rPr lang="en-GB" dirty="0" smtClean="0"/>
              <a:t>Marketing research is gathered using a systematic approach. An example of one follows:</a:t>
            </a:r>
          </a:p>
          <a:p>
            <a:r>
              <a:rPr lang="en-GB" dirty="0" smtClean="0"/>
              <a:t>1. Define the problem. Never conduct research for things that you would 'like' to know. Make sure that you really 'need' to know something. The problem then becomes the focus of the research. For example, why are sales falling in New Zealand? </a:t>
            </a:r>
          </a:p>
          <a:p>
            <a:r>
              <a:rPr lang="en-GB" dirty="0" smtClean="0"/>
              <a:t>2. How will you collect the data that you will </a:t>
            </a:r>
            <a:r>
              <a:rPr lang="en-GB" dirty="0" err="1" smtClean="0"/>
              <a:t>analyze</a:t>
            </a:r>
            <a:r>
              <a:rPr lang="en-GB" dirty="0" smtClean="0"/>
              <a:t> to solve your problem? Do we conduct a telephone survey, or do we arrange a focus group? The methods of data collection will be discussed in more detail later.</a:t>
            </a:r>
          </a:p>
          <a:p>
            <a:r>
              <a:rPr lang="en-GB" dirty="0" smtClean="0"/>
              <a:t>3. Select a sampling method. Do we us a random sample, stratified sample, or cluster sample?</a:t>
            </a:r>
          </a:p>
          <a:p>
            <a:r>
              <a:rPr lang="en-GB" dirty="0" smtClean="0"/>
              <a:t>4. How will we </a:t>
            </a:r>
            <a:r>
              <a:rPr lang="en-GB" dirty="0" err="1" smtClean="0"/>
              <a:t>analyze</a:t>
            </a:r>
            <a:r>
              <a:rPr lang="en-GB" dirty="0" smtClean="0"/>
              <a:t> any data collected? What software will we use? What degree of accuracy is required? </a:t>
            </a:r>
          </a:p>
          <a:p>
            <a:r>
              <a:rPr lang="en-GB" dirty="0" smtClean="0"/>
              <a:t>5. Decide upon a budget and a timeframe.</a:t>
            </a:r>
          </a:p>
          <a:p>
            <a:r>
              <a:rPr lang="en-GB" dirty="0" smtClean="0"/>
              <a:t>6. Go back and speak to the managers or clients requesting the research. Make sure that you agree on the problem! If you gain approval, then move on to step seven. 7. Go ahead and collect the data.</a:t>
            </a:r>
          </a:p>
          <a:p>
            <a:r>
              <a:rPr lang="en-GB" dirty="0" smtClean="0"/>
              <a:t>8. Conduct the analysis of the data.</a:t>
            </a:r>
          </a:p>
          <a:p>
            <a:r>
              <a:rPr lang="en-GB" dirty="0" smtClean="0"/>
              <a:t>9. Check for errors. It is not uncommon to find errors in sampling, data collection method, or analytic mistakes.</a:t>
            </a:r>
          </a:p>
          <a:p>
            <a:r>
              <a:rPr lang="en-GB" dirty="0" smtClean="0"/>
              <a:t>10. Write your final report. This will contain charts, tables, and diagrams that will communicate the results of the research, and hopefully lead to a solution to your problem. Watch out for errors in interpretation.</a:t>
            </a:r>
          </a:p>
          <a:p>
            <a:endParaRPr lang="en-GB" dirty="0"/>
          </a:p>
        </p:txBody>
      </p:sp>
      <p:sp>
        <p:nvSpPr>
          <p:cNvPr id="4" name="Slide Number Placeholder 3"/>
          <p:cNvSpPr>
            <a:spLocks noGrp="1"/>
          </p:cNvSpPr>
          <p:nvPr>
            <p:ph type="sldNum" sz="quarter" idx="10"/>
          </p:nvPr>
        </p:nvSpPr>
        <p:spPr/>
        <p:txBody>
          <a:bodyPr/>
          <a:lstStyle/>
          <a:p>
            <a:fld id="{27DA2B5C-02DB-4B81-BBEC-C40FB9FEDF83}" type="slidenum">
              <a:rPr lang="en-GB" smtClean="0"/>
              <a:t>5</a:t>
            </a:fld>
            <a:endParaRPr lang="en-GB"/>
          </a:p>
        </p:txBody>
      </p:sp>
    </p:spTree>
    <p:extLst>
      <p:ext uri="{BB962C8B-B14F-4D97-AF65-F5344CB8AC3E}">
        <p14:creationId xmlns:p14="http://schemas.microsoft.com/office/powerpoint/2010/main" val="40228149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4000" b="1" cap="all" baseline="0"/>
            </a:lvl1pPr>
          </a:lstStyle>
          <a:p>
            <a:r>
              <a:rPr lang="en-US" dirty="0"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D2AE7FA-26A5-4BF0-9CB8-D1DE62DB76FC}" type="slidenum">
              <a:rPr lang="en-GB" smtClean="0"/>
              <a:t>‹#›</a:t>
            </a:fld>
            <a:endParaRPr lang="en-GB"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252177" y="3801749"/>
            <a:ext cx="2715845" cy="2607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1pPr>
              <a:defRPr sz="3200"/>
            </a:lvl1pPr>
            <a:lvl2pPr>
              <a:defRPr sz="2800"/>
            </a:lvl2pPr>
            <a:lvl3pPr>
              <a:defRPr sz="2400"/>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000" b="0"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5" name="Footer Placeholder 4"/>
          <p:cNvSpPr>
            <a:spLocks noGrp="1"/>
          </p:cNvSpPr>
          <p:nvPr>
            <p:ph type="ftr" sz="quarter" idx="11"/>
          </p:nvPr>
        </p:nvSpPr>
        <p:spPr/>
        <p:txBody>
          <a:bodyPr/>
          <a:lstStyle/>
          <a:p>
            <a:endParaRPr lang="en-GB" dirty="0"/>
          </a:p>
        </p:txBody>
      </p:sp>
      <p:sp>
        <p:nvSpPr>
          <p:cNvPr id="6" name="Slide Number Placeholder 5"/>
          <p:cNvSpPr>
            <a:spLocks noGrp="1"/>
          </p:cNvSpPr>
          <p:nvPr>
            <p:ph type="sldNum" sz="quarter" idx="12"/>
          </p:nvPr>
        </p:nvSpPr>
        <p:spPr/>
        <p:txBody>
          <a:bodyPr/>
          <a:lstStyle/>
          <a:p>
            <a:fld id="{ED2AE7FA-26A5-4BF0-9CB8-D1DE62DB76FC}" type="slidenum">
              <a:rPr lang="en-GB" smtClean="0"/>
              <a:t>‹#›</a:t>
            </a:fld>
            <a:endParaRPr lang="en-GB"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8" name="Footer Placeholder 7"/>
          <p:cNvSpPr>
            <a:spLocks noGrp="1"/>
          </p:cNvSpPr>
          <p:nvPr>
            <p:ph type="ftr" sz="quarter" idx="11"/>
          </p:nvPr>
        </p:nvSpPr>
        <p:spPr/>
        <p:txBody>
          <a:bodyPr/>
          <a:lstStyle/>
          <a:p>
            <a:endParaRPr lang="en-GB" dirty="0"/>
          </a:p>
        </p:txBody>
      </p:sp>
      <p:sp>
        <p:nvSpPr>
          <p:cNvPr id="9" name="Slide Number Placeholder 8"/>
          <p:cNvSpPr>
            <a:spLocks noGrp="1"/>
          </p:cNvSpPr>
          <p:nvPr>
            <p:ph type="sldNum" sz="quarter" idx="12"/>
          </p:nvPr>
        </p:nvSpPr>
        <p:spPr/>
        <p:txBody>
          <a:bodyPr/>
          <a:lstStyle/>
          <a:p>
            <a:fld id="{ED2AE7FA-26A5-4BF0-9CB8-D1DE62DB76FC}" type="slidenum">
              <a:rPr lang="en-GB" smtClean="0"/>
              <a:t>‹#›</a:t>
            </a:fld>
            <a:endParaRPr lang="en-GB"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4" name="Footer Placeholder 3"/>
          <p:cNvSpPr>
            <a:spLocks noGrp="1"/>
          </p:cNvSpPr>
          <p:nvPr>
            <p:ph type="ftr" sz="quarter" idx="11"/>
          </p:nvPr>
        </p:nvSpPr>
        <p:spPr/>
        <p:txBody>
          <a:bodyPr/>
          <a:lstStyle/>
          <a:p>
            <a:endParaRPr lang="en-GB" dirty="0"/>
          </a:p>
        </p:txBody>
      </p:sp>
      <p:sp>
        <p:nvSpPr>
          <p:cNvPr id="5" name="Slide Number Placeholder 4"/>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3" name="Footer Placeholder 2"/>
          <p:cNvSpPr>
            <a:spLocks noGrp="1"/>
          </p:cNvSpPr>
          <p:nvPr>
            <p:ph type="ftr" sz="quarter" idx="11"/>
          </p:nvPr>
        </p:nvSpPr>
        <p:spPr/>
        <p:txBody>
          <a:bodyPr/>
          <a:lstStyle/>
          <a:p>
            <a:endParaRPr lang="en-GB" dirty="0"/>
          </a:p>
        </p:txBody>
      </p:sp>
      <p:sp>
        <p:nvSpPr>
          <p:cNvPr id="4" name="Slide Number Placeholder 3"/>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D2AE7FA-26A5-4BF0-9CB8-D1DE62DB76FC}" type="slidenum">
              <a:rPr lang="en-GB" smtClean="0"/>
              <a:t>‹#›</a:t>
            </a:fld>
            <a:endParaRPr lang="en-GB"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9F3317F-A0B9-4DA2-A203-F0B939CAA389}" type="datetimeFigureOut">
              <a:rPr lang="en-GB" smtClean="0"/>
              <a:t>16/07/2015</a:t>
            </a:fld>
            <a:endParaRPr lang="en-GB" dirty="0"/>
          </a:p>
        </p:txBody>
      </p:sp>
      <p:sp>
        <p:nvSpPr>
          <p:cNvPr id="6" name="Footer Placeholder 5"/>
          <p:cNvSpPr>
            <a:spLocks noGrp="1"/>
          </p:cNvSpPr>
          <p:nvPr>
            <p:ph type="ftr" sz="quarter" idx="11"/>
          </p:nvPr>
        </p:nvSpPr>
        <p:spPr/>
        <p:txBody>
          <a:bodyPr/>
          <a:lstStyle/>
          <a:p>
            <a:endParaRPr lang="en-GB" dirty="0"/>
          </a:p>
        </p:txBody>
      </p:sp>
      <p:sp>
        <p:nvSpPr>
          <p:cNvPr id="7" name="Slide Number Placeholder 6"/>
          <p:cNvSpPr>
            <a:spLocks noGrp="1"/>
          </p:cNvSpPr>
          <p:nvPr>
            <p:ph type="sldNum" sz="quarter" idx="12"/>
          </p:nvPr>
        </p:nvSpPr>
        <p:spPr/>
        <p:txBody>
          <a:bodyPr/>
          <a:lstStyle/>
          <a:p>
            <a:fld id="{ED2AE7FA-26A5-4BF0-9CB8-D1DE62DB76FC}" type="slidenum">
              <a:rPr lang="en-GB" smtClean="0"/>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69F3317F-A0B9-4DA2-A203-F0B939CAA389}" type="datetimeFigureOut">
              <a:rPr lang="en-GB" smtClean="0"/>
              <a:t>16/07/2015</a:t>
            </a:fld>
            <a:endParaRPr lang="en-GB"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GB"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ED2AE7FA-26A5-4BF0-9CB8-D1DE62DB76FC}" type="slidenum">
              <a:rPr lang="en-GB" smtClean="0"/>
              <a:t>‹#›</a:t>
            </a:fld>
            <a:endParaRPr lang="en-GB" dirty="0"/>
          </a:p>
        </p:txBody>
      </p:sp>
      <p:pic>
        <p:nvPicPr>
          <p:cNvPr id="2050" name="Picture 2"/>
          <p:cNvPicPr>
            <a:picLocks noChangeAspect="1" noChangeArrowheads="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244408" y="503503"/>
            <a:ext cx="652467" cy="6263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LO2: Be able to use marketing research and marketing planning</a:t>
            </a:r>
            <a:endParaRPr lang="en-GB" dirty="0"/>
          </a:p>
        </p:txBody>
      </p:sp>
      <p:sp>
        <p:nvSpPr>
          <p:cNvPr id="3" name="Subtitle 2"/>
          <p:cNvSpPr>
            <a:spLocks noGrp="1"/>
          </p:cNvSpPr>
          <p:nvPr>
            <p:ph type="subTitle" idx="1"/>
          </p:nvPr>
        </p:nvSpPr>
        <p:spPr>
          <a:xfrm>
            <a:off x="5364088" y="3429000"/>
            <a:ext cx="3672408" cy="2592288"/>
          </a:xfrm>
        </p:spPr>
        <p:txBody>
          <a:bodyPr>
            <a:normAutofit/>
          </a:bodyPr>
          <a:lstStyle/>
          <a:p>
            <a:r>
              <a:rPr lang="en-GB" b="1" dirty="0" smtClean="0"/>
              <a:t>Systematic gathering, recording and analysis of data about issues relating to marketing products and service</a:t>
            </a:r>
            <a:endParaRPr lang="en-GB" b="1" dirty="0"/>
          </a:p>
        </p:txBody>
      </p:sp>
    </p:spTree>
    <p:extLst>
      <p:ext uri="{BB962C8B-B14F-4D97-AF65-F5344CB8AC3E}">
        <p14:creationId xmlns:p14="http://schemas.microsoft.com/office/powerpoint/2010/main" val="1134392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Qualitative </a:t>
            </a:r>
            <a:r>
              <a:rPr lang="en-GB" dirty="0" smtClean="0"/>
              <a:t>research</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Qualitative research is subjective and will involve-</a:t>
            </a:r>
          </a:p>
          <a:p>
            <a:pPr lvl="1"/>
            <a:r>
              <a:rPr lang="en-GB" dirty="0" smtClean="0"/>
              <a:t>Interviews with customers</a:t>
            </a:r>
          </a:p>
          <a:p>
            <a:pPr lvl="1"/>
            <a:r>
              <a:rPr lang="en-GB" dirty="0" smtClean="0"/>
              <a:t>Reports from focus groups</a:t>
            </a:r>
          </a:p>
          <a:p>
            <a:pPr lvl="1"/>
            <a:r>
              <a:rPr lang="en-GB" dirty="0" smtClean="0"/>
              <a:t>Personal experience and feelings</a:t>
            </a:r>
          </a:p>
          <a:p>
            <a:r>
              <a:rPr lang="en-GB" dirty="0" smtClean="0"/>
              <a:t>It can be used for-</a:t>
            </a:r>
          </a:p>
          <a:p>
            <a:pPr lvl="1"/>
            <a:r>
              <a:rPr lang="en-GB" dirty="0" smtClean="0"/>
              <a:t>Discovering how customers perceive a brand</a:t>
            </a:r>
          </a:p>
          <a:p>
            <a:pPr lvl="1"/>
            <a:r>
              <a:rPr lang="en-GB" dirty="0" smtClean="0"/>
              <a:t>Discovering how changes in pricing etc. may affect the brand</a:t>
            </a:r>
          </a:p>
          <a:p>
            <a:pPr lvl="1"/>
            <a:r>
              <a:rPr lang="en-GB" dirty="0" smtClean="0"/>
              <a:t>Finding out customer preferences, interests, aspirations and other variables</a:t>
            </a:r>
          </a:p>
        </p:txBody>
      </p:sp>
    </p:spTree>
    <p:extLst>
      <p:ext uri="{BB962C8B-B14F-4D97-AF65-F5344CB8AC3E}">
        <p14:creationId xmlns:p14="http://schemas.microsoft.com/office/powerpoint/2010/main" val="35410199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Quantitative and qualitative research</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61016081"/>
              </p:ext>
            </p:extLst>
          </p:nvPr>
        </p:nvGraphicFramePr>
        <p:xfrm>
          <a:off x="457200" y="1600200"/>
          <a:ext cx="8229600" cy="5145430"/>
        </p:xfrm>
        <a:graphic>
          <a:graphicData uri="http://schemas.openxmlformats.org/drawingml/2006/table">
            <a:tbl>
              <a:tblPr firstRow="1" bandRow="1">
                <a:tableStyleId>{5C22544A-7EE6-4342-B048-85BDC9FD1C3A}</a:tableStyleId>
              </a:tblPr>
              <a:tblGrid>
                <a:gridCol w="4114800"/>
                <a:gridCol w="4114800"/>
              </a:tblGrid>
              <a:tr h="430988">
                <a:tc>
                  <a:txBody>
                    <a:bodyPr/>
                    <a:lstStyle/>
                    <a:p>
                      <a:pPr algn="ctr"/>
                      <a:r>
                        <a:rPr lang="en-GB" dirty="0" smtClean="0"/>
                        <a:t>Quantitative</a:t>
                      </a:r>
                      <a:endParaRPr lang="en-GB" dirty="0"/>
                    </a:p>
                  </a:txBody>
                  <a:tcPr/>
                </a:tc>
                <a:tc>
                  <a:txBody>
                    <a:bodyPr/>
                    <a:lstStyle/>
                    <a:p>
                      <a:pPr algn="ctr"/>
                      <a:r>
                        <a:rPr lang="en-GB" dirty="0" smtClean="0"/>
                        <a:t>Qualitative </a:t>
                      </a:r>
                      <a:endParaRPr lang="en-GB" dirty="0"/>
                    </a:p>
                  </a:txBody>
                  <a:tcPr/>
                </a:tc>
              </a:tr>
              <a:tr h="430988">
                <a:tc>
                  <a:txBody>
                    <a:bodyPr/>
                    <a:lstStyle/>
                    <a:p>
                      <a:r>
                        <a:rPr lang="en-GB" sz="1600" b="1" dirty="0" smtClean="0"/>
                        <a:t>Objective</a:t>
                      </a:r>
                      <a:endParaRPr lang="en-GB" sz="1600" b="1" dirty="0"/>
                    </a:p>
                  </a:txBody>
                  <a:tcPr/>
                </a:tc>
                <a:tc>
                  <a:txBody>
                    <a:bodyPr/>
                    <a:lstStyle/>
                    <a:p>
                      <a:r>
                        <a:rPr lang="en-GB" sz="1600" b="1" dirty="0" smtClean="0"/>
                        <a:t>Subjective</a:t>
                      </a:r>
                      <a:endParaRPr lang="en-GB" sz="1600" b="1" dirty="0"/>
                    </a:p>
                  </a:txBody>
                  <a:tcPr/>
                </a:tc>
              </a:tr>
              <a:tr h="576990">
                <a:tc>
                  <a:txBody>
                    <a:bodyPr/>
                    <a:lstStyle/>
                    <a:p>
                      <a:r>
                        <a:rPr lang="en-GB" sz="1600" dirty="0" smtClean="0"/>
                        <a:t>Research questions. How many? What percentage?</a:t>
                      </a:r>
                      <a:endParaRPr lang="en-GB" sz="1600" dirty="0"/>
                    </a:p>
                  </a:txBody>
                  <a:tcPr/>
                </a:tc>
                <a:tc>
                  <a:txBody>
                    <a:bodyPr/>
                    <a:lstStyle/>
                    <a:p>
                      <a:r>
                        <a:rPr lang="en-GB" sz="1600" dirty="0" smtClean="0"/>
                        <a:t>Research questions. What? Why?</a:t>
                      </a:r>
                      <a:endParaRPr lang="en-GB" sz="1600" dirty="0"/>
                    </a:p>
                  </a:txBody>
                  <a:tcPr/>
                </a:tc>
              </a:tr>
              <a:tr h="430988">
                <a:tc>
                  <a:txBody>
                    <a:bodyPr/>
                    <a:lstStyle/>
                    <a:p>
                      <a:r>
                        <a:rPr lang="en-GB" sz="1600" dirty="0" smtClean="0"/>
                        <a:t>Tests theory</a:t>
                      </a:r>
                      <a:endParaRPr lang="en-GB" sz="1600" dirty="0"/>
                    </a:p>
                  </a:txBody>
                  <a:tcPr/>
                </a:tc>
                <a:tc>
                  <a:txBody>
                    <a:bodyPr/>
                    <a:lstStyle/>
                    <a:p>
                      <a:r>
                        <a:rPr lang="en-GB" sz="1600" dirty="0" smtClean="0"/>
                        <a:t>Develops theory</a:t>
                      </a:r>
                      <a:endParaRPr lang="en-GB" sz="1600" dirty="0"/>
                    </a:p>
                  </a:txBody>
                  <a:tcPr/>
                </a:tc>
              </a:tr>
              <a:tr h="430988">
                <a:tc>
                  <a:txBody>
                    <a:bodyPr/>
                    <a:lstStyle/>
                    <a:p>
                      <a:r>
                        <a:rPr lang="en-GB" sz="1600" dirty="0" smtClean="0"/>
                        <a:t>Focus is concise and narrow</a:t>
                      </a:r>
                      <a:endParaRPr lang="en-GB" sz="1600" dirty="0"/>
                    </a:p>
                  </a:txBody>
                  <a:tcPr/>
                </a:tc>
                <a:tc>
                  <a:txBody>
                    <a:bodyPr/>
                    <a:lstStyle/>
                    <a:p>
                      <a:r>
                        <a:rPr lang="en-GB" sz="1600" dirty="0" smtClean="0"/>
                        <a:t>Focus is complex and broad</a:t>
                      </a:r>
                      <a:endParaRPr lang="en-GB" sz="1600" dirty="0"/>
                    </a:p>
                  </a:txBody>
                  <a:tcPr/>
                </a:tc>
              </a:tr>
              <a:tr h="430988">
                <a:tc>
                  <a:txBody>
                    <a:bodyPr/>
                    <a:lstStyle/>
                    <a:p>
                      <a:r>
                        <a:rPr lang="en-GB" sz="1600" dirty="0" smtClean="0"/>
                        <a:t>Measurable</a:t>
                      </a:r>
                      <a:endParaRPr lang="en-GB" sz="1600" dirty="0"/>
                    </a:p>
                  </a:txBody>
                  <a:tcPr/>
                </a:tc>
                <a:tc>
                  <a:txBody>
                    <a:bodyPr/>
                    <a:lstStyle/>
                    <a:p>
                      <a:r>
                        <a:rPr lang="en-GB" sz="1600" dirty="0" smtClean="0"/>
                        <a:t>Interpretative</a:t>
                      </a:r>
                      <a:endParaRPr lang="en-GB" sz="1600" dirty="0"/>
                    </a:p>
                  </a:txBody>
                  <a:tcPr/>
                </a:tc>
              </a:tr>
              <a:tr h="576990">
                <a:tc>
                  <a:txBody>
                    <a:bodyPr/>
                    <a:lstStyle/>
                    <a:p>
                      <a:r>
                        <a:rPr lang="en-GB" sz="1600" dirty="0" smtClean="0"/>
                        <a:t>Basic elements of analysis</a:t>
                      </a:r>
                      <a:r>
                        <a:rPr lang="en-GB" sz="1600" baseline="0" dirty="0" smtClean="0"/>
                        <a:t> is numbers</a:t>
                      </a:r>
                      <a:endParaRPr lang="en-GB" sz="1600" dirty="0"/>
                    </a:p>
                  </a:txBody>
                  <a:tcPr/>
                </a:tc>
                <a:tc>
                  <a:txBody>
                    <a:bodyPr/>
                    <a:lstStyle/>
                    <a:p>
                      <a:r>
                        <a:rPr lang="en-GB" sz="1600" dirty="0" smtClean="0"/>
                        <a:t>Basic elements of analysis</a:t>
                      </a:r>
                      <a:r>
                        <a:rPr lang="en-GB" sz="1600" baseline="0" dirty="0" smtClean="0"/>
                        <a:t> is words/ideas</a:t>
                      </a:r>
                      <a:endParaRPr lang="en-GB" sz="1600" dirty="0"/>
                    </a:p>
                  </a:txBody>
                  <a:tcPr/>
                </a:tc>
              </a:tr>
              <a:tr h="576990">
                <a:tc>
                  <a:txBody>
                    <a:bodyPr/>
                    <a:lstStyle/>
                    <a:p>
                      <a:r>
                        <a:rPr lang="en-GB" sz="1600" dirty="0" smtClean="0"/>
                        <a:t>Reasoning</a:t>
                      </a:r>
                      <a:r>
                        <a:rPr lang="en-GB" sz="1600" baseline="0" dirty="0" smtClean="0"/>
                        <a:t> is logical and deductive (conclusions made)</a:t>
                      </a:r>
                      <a:endParaRPr lang="en-GB" sz="1600" dirty="0"/>
                    </a:p>
                  </a:txBody>
                  <a:tcPr/>
                </a:tc>
                <a:tc>
                  <a:txBody>
                    <a:bodyPr/>
                    <a:lstStyle/>
                    <a:p>
                      <a:r>
                        <a:rPr lang="en-GB" sz="1600" dirty="0" smtClean="0"/>
                        <a:t>Reasoning</a:t>
                      </a:r>
                      <a:r>
                        <a:rPr lang="en-GB" sz="1600" baseline="0" dirty="0" smtClean="0"/>
                        <a:t> is dialectic (e.g. involves opinions) and inductive (leading)</a:t>
                      </a:r>
                      <a:endParaRPr lang="en-GB" sz="1600" dirty="0"/>
                    </a:p>
                  </a:txBody>
                  <a:tcPr/>
                </a:tc>
              </a:tr>
              <a:tr h="430988">
                <a:tc>
                  <a:txBody>
                    <a:bodyPr/>
                    <a:lstStyle/>
                    <a:p>
                      <a:r>
                        <a:rPr lang="en-GB" sz="1600" dirty="0" smtClean="0"/>
                        <a:t>Establishes</a:t>
                      </a:r>
                      <a:r>
                        <a:rPr lang="en-GB" sz="1600" baseline="0" dirty="0" smtClean="0"/>
                        <a:t> relationship causation</a:t>
                      </a:r>
                      <a:endParaRPr lang="en-GB" sz="1600" dirty="0"/>
                    </a:p>
                  </a:txBody>
                  <a:tcPr/>
                </a:tc>
                <a:tc>
                  <a:txBody>
                    <a:bodyPr/>
                    <a:lstStyle/>
                    <a:p>
                      <a:r>
                        <a:rPr lang="en-GB" sz="1600" dirty="0" smtClean="0"/>
                        <a:t>Describes meaning, discovery</a:t>
                      </a:r>
                      <a:endParaRPr lang="en-GB" sz="1600" dirty="0"/>
                    </a:p>
                  </a:txBody>
                  <a:tcPr/>
                </a:tc>
              </a:tr>
              <a:tr h="824272">
                <a:tc>
                  <a:txBody>
                    <a:bodyPr/>
                    <a:lstStyle/>
                    <a:p>
                      <a:r>
                        <a:rPr lang="en-GB" sz="1600" dirty="0" smtClean="0"/>
                        <a:t>highly controlled setting: (experimental setting (outcome oriented)</a:t>
                      </a:r>
                    </a:p>
                    <a:p>
                      <a:endParaRPr lang="en-GB" sz="1600" dirty="0"/>
                    </a:p>
                  </a:txBody>
                  <a:tcPr/>
                </a:tc>
                <a:tc>
                  <a:txBody>
                    <a:bodyPr/>
                    <a:lstStyle/>
                    <a:p>
                      <a:r>
                        <a:rPr lang="en-GB" sz="1600" dirty="0" smtClean="0"/>
                        <a:t>Flexible approach:</a:t>
                      </a:r>
                      <a:r>
                        <a:rPr lang="en-GB" sz="1600" baseline="0" dirty="0" smtClean="0"/>
                        <a:t> natural setting (process oriented0</a:t>
                      </a:r>
                      <a:endParaRPr lang="en-GB" sz="1600" dirty="0"/>
                    </a:p>
                  </a:txBody>
                  <a:tcPr/>
                </a:tc>
              </a:tr>
            </a:tbl>
          </a:graphicData>
        </a:graphic>
      </p:graphicFrame>
    </p:spTree>
    <p:extLst>
      <p:ext uri="{BB962C8B-B14F-4D97-AF65-F5344CB8AC3E}">
        <p14:creationId xmlns:p14="http://schemas.microsoft.com/office/powerpoint/2010/main" val="12017587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Uses of marketing research</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Reduces the chance of wrong decisions being made</a:t>
            </a:r>
          </a:p>
          <a:p>
            <a:r>
              <a:rPr lang="en-GB" dirty="0" smtClean="0"/>
              <a:t>Improves the chance of success</a:t>
            </a:r>
          </a:p>
          <a:p>
            <a:r>
              <a:rPr lang="en-GB" dirty="0" smtClean="0"/>
              <a:t>Reduces risk</a:t>
            </a:r>
          </a:p>
          <a:p>
            <a:r>
              <a:rPr lang="en-GB" dirty="0" smtClean="0"/>
              <a:t>Measures progress against a timescale</a:t>
            </a:r>
          </a:p>
          <a:p>
            <a:r>
              <a:rPr lang="en-GB" dirty="0" smtClean="0"/>
              <a:t>Tests a product locally before  going national</a:t>
            </a:r>
          </a:p>
          <a:p>
            <a:r>
              <a:rPr lang="en-GB" dirty="0" smtClean="0"/>
              <a:t>Post-campaign the market can be tested to see if it worked</a:t>
            </a:r>
          </a:p>
          <a:p>
            <a:r>
              <a:rPr lang="en-GB" dirty="0" smtClean="0"/>
              <a:t>Measures progress and effects of marketing activities</a:t>
            </a:r>
            <a:endParaRPr lang="en-GB" dirty="0"/>
          </a:p>
        </p:txBody>
      </p:sp>
    </p:spTree>
    <p:extLst>
      <p:ext uri="{BB962C8B-B14F-4D97-AF65-F5344CB8AC3E}">
        <p14:creationId xmlns:p14="http://schemas.microsoft.com/office/powerpoint/2010/main" val="13623993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Limitations of market research</a:t>
            </a:r>
            <a:endParaRPr lang="en-GB" dirty="0"/>
          </a:p>
        </p:txBody>
      </p:sp>
      <p:sp>
        <p:nvSpPr>
          <p:cNvPr id="3" name="Content Placeholder 2"/>
          <p:cNvSpPr>
            <a:spLocks noGrp="1"/>
          </p:cNvSpPr>
          <p:nvPr>
            <p:ph idx="1"/>
          </p:nvPr>
        </p:nvSpPr>
        <p:spPr/>
        <p:txBody>
          <a:bodyPr>
            <a:normAutofit fontScale="77500" lnSpcReduction="20000"/>
          </a:bodyPr>
          <a:lstStyle/>
          <a:p>
            <a:r>
              <a:rPr lang="en-GB" dirty="0" smtClean="0"/>
              <a:t>The research may be wrong having focussed incorrectly</a:t>
            </a:r>
          </a:p>
          <a:p>
            <a:r>
              <a:rPr lang="en-GB" dirty="0" smtClean="0"/>
              <a:t>It may not be reliable, a different source may give different results</a:t>
            </a:r>
          </a:p>
          <a:p>
            <a:r>
              <a:rPr lang="en-GB" dirty="0"/>
              <a:t>T</a:t>
            </a:r>
            <a:r>
              <a:rPr lang="en-GB" dirty="0" smtClean="0"/>
              <a:t>he survey group may be too small or too large</a:t>
            </a:r>
          </a:p>
          <a:p>
            <a:r>
              <a:rPr lang="en-GB" dirty="0" smtClean="0"/>
              <a:t>Reliability of data discovers if the research is done in the same way with the same type of group</a:t>
            </a:r>
          </a:p>
          <a:p>
            <a:r>
              <a:rPr lang="en-GB" dirty="0" smtClean="0"/>
              <a:t>Validity involves the degree of accuracy of your measurement – it should produce the accurate results each time</a:t>
            </a:r>
          </a:p>
          <a:p>
            <a:r>
              <a:rPr lang="en-GB" dirty="0" smtClean="0"/>
              <a:t>Does the cost of the research outweigh the benefits of the research?</a:t>
            </a:r>
          </a:p>
          <a:p>
            <a:r>
              <a:rPr lang="en-GB" dirty="0" smtClean="0"/>
              <a:t>You may spend lots of time researching and get worthless results.</a:t>
            </a:r>
          </a:p>
          <a:p>
            <a:endParaRPr lang="en-GB" dirty="0" smtClean="0"/>
          </a:p>
          <a:p>
            <a:pPr marL="0" indent="0">
              <a:buNone/>
            </a:pPr>
            <a:endParaRPr lang="en-GB" dirty="0"/>
          </a:p>
        </p:txBody>
      </p:sp>
    </p:spTree>
    <p:extLst>
      <p:ext uri="{BB962C8B-B14F-4D97-AF65-F5344CB8AC3E}">
        <p14:creationId xmlns:p14="http://schemas.microsoft.com/office/powerpoint/2010/main" val="420623691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Marketing planning</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637195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Marketing planning</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Establishes the objectives and goals of the research</a:t>
            </a:r>
          </a:p>
          <a:p>
            <a:r>
              <a:rPr lang="en-GB" dirty="0" smtClean="0"/>
              <a:t>Allocates resources</a:t>
            </a:r>
          </a:p>
          <a:p>
            <a:r>
              <a:rPr lang="en-GB" dirty="0" smtClean="0"/>
              <a:t>Sets out a clear plan of action</a:t>
            </a:r>
          </a:p>
          <a:p>
            <a:r>
              <a:rPr lang="en-GB" dirty="0" smtClean="0"/>
              <a:t>Sets out the way the research will be evaluated</a:t>
            </a:r>
          </a:p>
          <a:p>
            <a:r>
              <a:rPr lang="en-GB" dirty="0" smtClean="0"/>
              <a:t>The marketing planning process involves:</a:t>
            </a:r>
          </a:p>
          <a:p>
            <a:pPr lvl="1"/>
            <a:r>
              <a:rPr lang="en-GB" dirty="0" smtClean="0"/>
              <a:t>A PESTLE AUDIT</a:t>
            </a:r>
          </a:p>
          <a:p>
            <a:pPr lvl="1"/>
            <a:r>
              <a:rPr lang="en-GB" dirty="0" smtClean="0"/>
              <a:t>A SWOT analysis</a:t>
            </a:r>
          </a:p>
          <a:p>
            <a:pPr lvl="1"/>
            <a:r>
              <a:rPr lang="en-GB" dirty="0" smtClean="0"/>
              <a:t>Setting SMART objectives</a:t>
            </a:r>
          </a:p>
          <a:p>
            <a:pPr lvl="1"/>
            <a:r>
              <a:rPr lang="en-GB" dirty="0" smtClean="0"/>
              <a:t>Implementing strategy and tactics</a:t>
            </a:r>
          </a:p>
          <a:p>
            <a:pPr lvl="1"/>
            <a:r>
              <a:rPr lang="en-GB" dirty="0" smtClean="0"/>
              <a:t>Evaluating the effectiveness of the marketing activities</a:t>
            </a:r>
          </a:p>
        </p:txBody>
      </p:sp>
    </p:spTree>
    <p:extLst>
      <p:ext uri="{BB962C8B-B14F-4D97-AF65-F5344CB8AC3E}">
        <p14:creationId xmlns:p14="http://schemas.microsoft.com/office/powerpoint/2010/main" val="275890179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PESTLE audit</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399445"/>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923570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PESTLE audit</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747658888"/>
              </p:ext>
            </p:extLst>
          </p:nvPr>
        </p:nvGraphicFramePr>
        <p:xfrm>
          <a:off x="467544" y="1556792"/>
          <a:ext cx="8229600" cy="4965325"/>
        </p:xfrm>
        <a:graphic>
          <a:graphicData uri="http://schemas.openxmlformats.org/drawingml/2006/table">
            <a:tbl>
              <a:tblPr firstRow="1" bandRow="1">
                <a:tableStyleId>{5C22544A-7EE6-4342-B048-85BDC9FD1C3A}</a:tableStyleId>
              </a:tblPr>
              <a:tblGrid>
                <a:gridCol w="4114800"/>
                <a:gridCol w="4114800"/>
              </a:tblGrid>
              <a:tr h="804089">
                <a:tc>
                  <a:txBody>
                    <a:bodyPr/>
                    <a:lstStyle/>
                    <a:p>
                      <a:pPr algn="l"/>
                      <a:r>
                        <a:rPr lang="en-GB" sz="3600" b="1" dirty="0" smtClean="0">
                          <a:solidFill>
                            <a:schemeClr val="tx1"/>
                          </a:solidFill>
                        </a:rPr>
                        <a:t>P</a:t>
                      </a:r>
                      <a:r>
                        <a:rPr lang="en-GB" sz="2800" b="1" dirty="0" smtClean="0">
                          <a:solidFill>
                            <a:schemeClr val="tx1"/>
                          </a:solidFill>
                        </a:rPr>
                        <a:t>olitical</a:t>
                      </a:r>
                      <a:endParaRPr lang="en-GB" sz="2800" b="1" dirty="0">
                        <a:solidFill>
                          <a:schemeClr val="tx1"/>
                        </a:solidFill>
                      </a:endParaRPr>
                    </a:p>
                  </a:txBody>
                  <a:tcPr>
                    <a:solidFill>
                      <a:schemeClr val="bg1">
                        <a:lumMod val="95000"/>
                      </a:schemeClr>
                    </a:solidFill>
                  </a:tcPr>
                </a:tc>
                <a:tc>
                  <a:txBody>
                    <a:bodyPr/>
                    <a:lstStyle/>
                    <a:p>
                      <a:r>
                        <a:rPr lang="en-GB" sz="1400" b="1" dirty="0" smtClean="0">
                          <a:solidFill>
                            <a:schemeClr val="tx1"/>
                          </a:solidFill>
                        </a:rPr>
                        <a:t>Beyond the</a:t>
                      </a:r>
                      <a:r>
                        <a:rPr lang="en-GB" sz="1400" b="1" baseline="0" dirty="0" smtClean="0">
                          <a:solidFill>
                            <a:schemeClr val="tx1"/>
                          </a:solidFill>
                        </a:rPr>
                        <a:t> control of the organisation, be aware of government policy changes that may threaten the organisation</a:t>
                      </a:r>
                    </a:p>
                  </a:txBody>
                  <a:tcPr>
                    <a:solidFill>
                      <a:schemeClr val="bg1">
                        <a:lumMod val="95000"/>
                      </a:schemeClr>
                    </a:solidFill>
                  </a:tcPr>
                </a:tc>
              </a:tr>
              <a:tr h="804089">
                <a:tc>
                  <a:txBody>
                    <a:bodyPr/>
                    <a:lstStyle/>
                    <a:p>
                      <a:pPr algn="l"/>
                      <a:r>
                        <a:rPr lang="en-GB" sz="3600" b="1" dirty="0" smtClean="0">
                          <a:solidFill>
                            <a:schemeClr val="tx1"/>
                          </a:solidFill>
                        </a:rPr>
                        <a:t>E</a:t>
                      </a:r>
                      <a:r>
                        <a:rPr lang="en-GB" sz="2800" b="1" dirty="0" smtClean="0">
                          <a:solidFill>
                            <a:schemeClr val="tx1"/>
                          </a:solidFill>
                        </a:rPr>
                        <a:t>conomic</a:t>
                      </a:r>
                      <a:endParaRPr lang="en-GB" sz="2800" b="1" dirty="0">
                        <a:solidFill>
                          <a:schemeClr val="tx1"/>
                        </a:solidFill>
                      </a:endParaRPr>
                    </a:p>
                  </a:txBody>
                  <a:tcPr/>
                </a:tc>
                <a:tc>
                  <a:txBody>
                    <a:bodyPr/>
                    <a:lstStyle/>
                    <a:p>
                      <a:r>
                        <a:rPr lang="en-GB" sz="1400" b="1" dirty="0" smtClean="0">
                          <a:solidFill>
                            <a:schemeClr val="tx1"/>
                          </a:solidFill>
                        </a:rPr>
                        <a:t>The national or international economy as it goes through booms and recession</a:t>
                      </a:r>
                      <a:endParaRPr lang="en-GB" sz="1400" b="1" dirty="0">
                        <a:solidFill>
                          <a:schemeClr val="tx1"/>
                        </a:solidFill>
                      </a:endParaRPr>
                    </a:p>
                  </a:txBody>
                  <a:tcPr/>
                </a:tc>
              </a:tr>
              <a:tr h="804089">
                <a:tc>
                  <a:txBody>
                    <a:bodyPr/>
                    <a:lstStyle/>
                    <a:p>
                      <a:pPr algn="l"/>
                      <a:r>
                        <a:rPr lang="en-GB" sz="3600" b="1" dirty="0" smtClean="0">
                          <a:solidFill>
                            <a:schemeClr val="tx1"/>
                          </a:solidFill>
                        </a:rPr>
                        <a:t>S</a:t>
                      </a:r>
                      <a:r>
                        <a:rPr lang="en-GB" sz="2800" b="1" dirty="0" smtClean="0">
                          <a:solidFill>
                            <a:schemeClr val="tx1"/>
                          </a:solidFill>
                        </a:rPr>
                        <a:t>ocial</a:t>
                      </a:r>
                      <a:endParaRPr lang="en-GB" sz="2800" b="1" dirty="0">
                        <a:solidFill>
                          <a:schemeClr val="tx1"/>
                        </a:solidFill>
                      </a:endParaRPr>
                    </a:p>
                  </a:txBody>
                  <a:tcPr/>
                </a:tc>
                <a:tc>
                  <a:txBody>
                    <a:bodyPr/>
                    <a:lstStyle/>
                    <a:p>
                      <a:r>
                        <a:rPr lang="en-GB" sz="1400" b="1" dirty="0" smtClean="0">
                          <a:solidFill>
                            <a:schemeClr val="tx1"/>
                          </a:solidFill>
                        </a:rPr>
                        <a:t>The </a:t>
                      </a:r>
                      <a:r>
                        <a:rPr lang="en-GB" sz="1400" b="1" baseline="0" dirty="0" smtClean="0">
                          <a:solidFill>
                            <a:schemeClr val="tx1"/>
                          </a:solidFill>
                        </a:rPr>
                        <a:t>values and beliefs of society. Demographics.</a:t>
                      </a:r>
                    </a:p>
                    <a:p>
                      <a:r>
                        <a:rPr lang="en-GB" sz="1400" b="1" baseline="0" dirty="0" smtClean="0">
                          <a:solidFill>
                            <a:schemeClr val="tx1"/>
                          </a:solidFill>
                        </a:rPr>
                        <a:t>Allows segmentation</a:t>
                      </a:r>
                      <a:endParaRPr lang="en-GB" sz="1400" b="1" dirty="0">
                        <a:solidFill>
                          <a:schemeClr val="tx1"/>
                        </a:solidFill>
                      </a:endParaRPr>
                    </a:p>
                  </a:txBody>
                  <a:tcPr/>
                </a:tc>
              </a:tr>
              <a:tr h="804089">
                <a:tc>
                  <a:txBody>
                    <a:bodyPr/>
                    <a:lstStyle/>
                    <a:p>
                      <a:pPr algn="l"/>
                      <a:r>
                        <a:rPr lang="en-GB" sz="3600" b="1" dirty="0" smtClean="0">
                          <a:solidFill>
                            <a:schemeClr val="tx1"/>
                          </a:solidFill>
                        </a:rPr>
                        <a:t>T</a:t>
                      </a:r>
                      <a:r>
                        <a:rPr lang="en-GB" sz="2800" b="1" dirty="0" smtClean="0">
                          <a:solidFill>
                            <a:schemeClr val="tx1"/>
                          </a:solidFill>
                        </a:rPr>
                        <a:t>echnological</a:t>
                      </a:r>
                      <a:endParaRPr lang="en-GB" sz="2800" b="1" dirty="0">
                        <a:solidFill>
                          <a:schemeClr val="tx1"/>
                        </a:solidFill>
                      </a:endParaRPr>
                    </a:p>
                  </a:txBody>
                  <a:tcPr/>
                </a:tc>
                <a:tc>
                  <a:txBody>
                    <a:bodyPr/>
                    <a:lstStyle/>
                    <a:p>
                      <a:r>
                        <a:rPr lang="en-GB" sz="1400" b="1" dirty="0" smtClean="0">
                          <a:solidFill>
                            <a:schemeClr val="tx1"/>
                          </a:solidFill>
                        </a:rPr>
                        <a:t>Will technological changes affect</a:t>
                      </a:r>
                      <a:r>
                        <a:rPr lang="en-GB" sz="1400" b="1" baseline="0" dirty="0" smtClean="0">
                          <a:solidFill>
                            <a:schemeClr val="tx1"/>
                          </a:solidFill>
                        </a:rPr>
                        <a:t> the way business is done e.g. Amazon’s effect on book shops, online music sales effect on music stores</a:t>
                      </a:r>
                      <a:endParaRPr lang="en-GB" sz="1400" b="1" dirty="0">
                        <a:solidFill>
                          <a:schemeClr val="tx1"/>
                        </a:solidFill>
                      </a:endParaRPr>
                    </a:p>
                  </a:txBody>
                  <a:tcPr/>
                </a:tc>
              </a:tr>
              <a:tr h="804089">
                <a:tc>
                  <a:txBody>
                    <a:bodyPr/>
                    <a:lstStyle/>
                    <a:p>
                      <a:pPr algn="l"/>
                      <a:r>
                        <a:rPr lang="en-GB" sz="3600" b="1" dirty="0" smtClean="0">
                          <a:solidFill>
                            <a:schemeClr val="tx1"/>
                          </a:solidFill>
                        </a:rPr>
                        <a:t>L</a:t>
                      </a:r>
                      <a:r>
                        <a:rPr lang="en-GB" sz="2800" b="1" dirty="0" smtClean="0">
                          <a:solidFill>
                            <a:schemeClr val="tx1"/>
                          </a:solidFill>
                        </a:rPr>
                        <a:t>egal </a:t>
                      </a:r>
                      <a:endParaRPr lang="en-GB" sz="2800" b="1" dirty="0">
                        <a:solidFill>
                          <a:schemeClr val="tx1"/>
                        </a:solidFill>
                      </a:endParaRPr>
                    </a:p>
                  </a:txBody>
                  <a:tcPr/>
                </a:tc>
                <a:tc>
                  <a:txBody>
                    <a:bodyPr/>
                    <a:lstStyle/>
                    <a:p>
                      <a:r>
                        <a:rPr lang="en-GB" sz="1400" b="1" dirty="0" smtClean="0">
                          <a:solidFill>
                            <a:schemeClr val="tx1"/>
                          </a:solidFill>
                        </a:rPr>
                        <a:t>Developments</a:t>
                      </a:r>
                      <a:r>
                        <a:rPr lang="en-GB" sz="1400" b="1" baseline="0" dirty="0" smtClean="0">
                          <a:solidFill>
                            <a:schemeClr val="tx1"/>
                          </a:solidFill>
                        </a:rPr>
                        <a:t> in the law and obeying the law.</a:t>
                      </a:r>
                    </a:p>
                    <a:p>
                      <a:r>
                        <a:rPr lang="en-GB" sz="1400" b="1" baseline="0" dirty="0" smtClean="0">
                          <a:solidFill>
                            <a:schemeClr val="tx1"/>
                          </a:solidFill>
                        </a:rPr>
                        <a:t>Data protection, no smoking in pubs and restaurants</a:t>
                      </a:r>
                      <a:endParaRPr lang="en-GB" sz="1400" b="1" dirty="0">
                        <a:solidFill>
                          <a:schemeClr val="tx1"/>
                        </a:solidFill>
                      </a:endParaRPr>
                    </a:p>
                  </a:txBody>
                  <a:tcPr/>
                </a:tc>
              </a:tr>
              <a:tr h="804089">
                <a:tc>
                  <a:txBody>
                    <a:bodyPr/>
                    <a:lstStyle/>
                    <a:p>
                      <a:pPr algn="l"/>
                      <a:r>
                        <a:rPr lang="en-GB" sz="3600" b="1" dirty="0" smtClean="0">
                          <a:solidFill>
                            <a:schemeClr val="tx1"/>
                          </a:solidFill>
                        </a:rPr>
                        <a:t>E</a:t>
                      </a:r>
                      <a:r>
                        <a:rPr lang="en-GB" sz="2800" b="1" dirty="0" smtClean="0">
                          <a:solidFill>
                            <a:schemeClr val="tx1"/>
                          </a:solidFill>
                        </a:rPr>
                        <a:t>nvironmental</a:t>
                      </a:r>
                      <a:endParaRPr lang="en-GB" sz="2800" b="1" dirty="0">
                        <a:solidFill>
                          <a:schemeClr val="tx1"/>
                        </a:solidFill>
                      </a:endParaRPr>
                    </a:p>
                  </a:txBody>
                  <a:tcPr/>
                </a:tc>
                <a:tc>
                  <a:txBody>
                    <a:bodyPr/>
                    <a:lstStyle/>
                    <a:p>
                      <a:r>
                        <a:rPr lang="en-GB" sz="1400" b="1" dirty="0" smtClean="0">
                          <a:solidFill>
                            <a:schemeClr val="tx1"/>
                          </a:solidFill>
                        </a:rPr>
                        <a:t>Pressure for businesses to use recyclable packaging.</a:t>
                      </a:r>
                      <a:r>
                        <a:rPr lang="en-GB" sz="1400" b="1" baseline="0" dirty="0" smtClean="0">
                          <a:solidFill>
                            <a:schemeClr val="tx1"/>
                          </a:solidFill>
                        </a:rPr>
                        <a:t> Growing sense of concern over waste</a:t>
                      </a:r>
                      <a:endParaRPr lang="en-GB" sz="1400" b="1" dirty="0">
                        <a:solidFill>
                          <a:schemeClr val="tx1"/>
                        </a:solidFill>
                      </a:endParaRPr>
                    </a:p>
                  </a:txBody>
                  <a:tcPr/>
                </a:tc>
              </a:tr>
            </a:tbl>
          </a:graphicData>
        </a:graphic>
      </p:graphicFrame>
    </p:spTree>
    <p:extLst>
      <p:ext uri="{BB962C8B-B14F-4D97-AF65-F5344CB8AC3E}">
        <p14:creationId xmlns:p14="http://schemas.microsoft.com/office/powerpoint/2010/main" val="1268080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SWOT analysis</a:t>
            </a:r>
            <a:endParaRPr lang="en-GB"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505806734"/>
              </p:ext>
            </p:extLst>
          </p:nvPr>
        </p:nvGraphicFramePr>
        <p:xfrm>
          <a:off x="457200" y="1600200"/>
          <a:ext cx="8229600" cy="4671432"/>
        </p:xfrm>
        <a:graphic>
          <a:graphicData uri="http://schemas.openxmlformats.org/drawingml/2006/table">
            <a:tbl>
              <a:tblPr firstRow="1" bandRow="1">
                <a:tableStyleId>{5C22544A-7EE6-4342-B048-85BDC9FD1C3A}</a:tableStyleId>
              </a:tblPr>
              <a:tblGrid>
                <a:gridCol w="3178696"/>
                <a:gridCol w="5050904"/>
              </a:tblGrid>
              <a:tr h="1105272">
                <a:tc>
                  <a:txBody>
                    <a:bodyPr/>
                    <a:lstStyle/>
                    <a:p>
                      <a:r>
                        <a:rPr lang="en-GB" sz="3600" b="1" dirty="0" smtClean="0">
                          <a:solidFill>
                            <a:schemeClr val="tx1"/>
                          </a:solidFill>
                        </a:rPr>
                        <a:t>S</a:t>
                      </a:r>
                      <a:r>
                        <a:rPr lang="en-GB" sz="2400" b="1" dirty="0" smtClean="0">
                          <a:solidFill>
                            <a:schemeClr val="tx1"/>
                          </a:solidFill>
                        </a:rPr>
                        <a:t>trengths</a:t>
                      </a:r>
                      <a:endParaRPr lang="en-GB" sz="2400" b="1" dirty="0">
                        <a:solidFill>
                          <a:schemeClr val="tx1"/>
                        </a:solidFill>
                      </a:endParaRPr>
                    </a:p>
                  </a:txBody>
                  <a:tcPr anchor="ctr">
                    <a:solidFill>
                      <a:schemeClr val="bg1">
                        <a:lumMod val="95000"/>
                      </a:schemeClr>
                    </a:solidFill>
                  </a:tcPr>
                </a:tc>
                <a:tc>
                  <a:txBody>
                    <a:bodyPr/>
                    <a:lstStyle/>
                    <a:p>
                      <a:r>
                        <a:rPr lang="en-GB" b="1" dirty="0" smtClean="0">
                          <a:solidFill>
                            <a:schemeClr val="tx1"/>
                          </a:solidFill>
                        </a:rPr>
                        <a:t>The internal</a:t>
                      </a:r>
                      <a:r>
                        <a:rPr lang="en-GB" b="1" baseline="0" dirty="0" smtClean="0">
                          <a:solidFill>
                            <a:schemeClr val="tx1"/>
                          </a:solidFill>
                        </a:rPr>
                        <a:t> features of an organisation which provide a competitive advantage. Efficient well trained staff, good internal running of the business etc.</a:t>
                      </a:r>
                      <a:endParaRPr lang="en-GB" b="1" dirty="0">
                        <a:solidFill>
                          <a:schemeClr val="tx1"/>
                        </a:solidFill>
                      </a:endParaRPr>
                    </a:p>
                  </a:txBody>
                  <a:tcPr anchor="ctr">
                    <a:solidFill>
                      <a:schemeClr val="bg1">
                        <a:lumMod val="95000"/>
                      </a:schemeClr>
                    </a:solidFill>
                  </a:tcPr>
                </a:tc>
              </a:tr>
              <a:tr h="1105272">
                <a:tc>
                  <a:txBody>
                    <a:bodyPr/>
                    <a:lstStyle/>
                    <a:p>
                      <a:r>
                        <a:rPr lang="en-GB" sz="3600" b="1" dirty="0" smtClean="0">
                          <a:solidFill>
                            <a:schemeClr val="tx1"/>
                          </a:solidFill>
                        </a:rPr>
                        <a:t>W</a:t>
                      </a:r>
                      <a:r>
                        <a:rPr lang="en-GB" sz="2400" b="1" dirty="0" smtClean="0">
                          <a:solidFill>
                            <a:schemeClr val="tx1"/>
                          </a:solidFill>
                        </a:rPr>
                        <a:t>eaknesses</a:t>
                      </a:r>
                      <a:endParaRPr lang="en-GB" sz="2400" b="1" dirty="0">
                        <a:solidFill>
                          <a:schemeClr val="tx1"/>
                        </a:solidFill>
                      </a:endParaRPr>
                    </a:p>
                  </a:txBody>
                  <a:tcPr anchor="ctr"/>
                </a:tc>
                <a:tc>
                  <a:txBody>
                    <a:bodyPr/>
                    <a:lstStyle/>
                    <a:p>
                      <a:r>
                        <a:rPr lang="en-GB" b="1" dirty="0" smtClean="0">
                          <a:solidFill>
                            <a:schemeClr val="tx1"/>
                          </a:solidFill>
                        </a:rPr>
                        <a:t>The internal features that disadvantage the organisation against its competitors. Not having trained staff, bad systems and procedures etc.</a:t>
                      </a:r>
                      <a:endParaRPr lang="en-GB" b="1" dirty="0">
                        <a:solidFill>
                          <a:schemeClr val="tx1"/>
                        </a:solidFill>
                      </a:endParaRPr>
                    </a:p>
                  </a:txBody>
                  <a:tcPr anchor="ctr"/>
                </a:tc>
              </a:tr>
              <a:tr h="1105272">
                <a:tc>
                  <a:txBody>
                    <a:bodyPr/>
                    <a:lstStyle/>
                    <a:p>
                      <a:r>
                        <a:rPr lang="en-GB" sz="3600" b="1" dirty="0" smtClean="0">
                          <a:solidFill>
                            <a:schemeClr val="tx1"/>
                          </a:solidFill>
                        </a:rPr>
                        <a:t>O</a:t>
                      </a:r>
                      <a:r>
                        <a:rPr lang="en-GB" sz="2400" b="1" dirty="0" smtClean="0">
                          <a:solidFill>
                            <a:schemeClr val="tx1"/>
                          </a:solidFill>
                        </a:rPr>
                        <a:t>pportunities</a:t>
                      </a:r>
                      <a:endParaRPr lang="en-GB" sz="2400" b="1" dirty="0">
                        <a:solidFill>
                          <a:schemeClr val="tx1"/>
                        </a:solidFill>
                      </a:endParaRPr>
                    </a:p>
                  </a:txBody>
                  <a:tcPr anchor="ctr"/>
                </a:tc>
                <a:tc>
                  <a:txBody>
                    <a:bodyPr/>
                    <a:lstStyle/>
                    <a:p>
                      <a:r>
                        <a:rPr lang="en-GB" b="1" dirty="0" smtClean="0">
                          <a:solidFill>
                            <a:schemeClr val="tx1"/>
                          </a:solidFill>
                        </a:rPr>
                        <a:t>External events</a:t>
                      </a:r>
                      <a:r>
                        <a:rPr lang="en-GB" b="1" baseline="0" dirty="0" smtClean="0">
                          <a:solidFill>
                            <a:schemeClr val="tx1"/>
                          </a:solidFill>
                        </a:rPr>
                        <a:t> and developments that give the organisation opportunities for increase. New territories, new segments of the market etc.</a:t>
                      </a:r>
                      <a:endParaRPr lang="en-GB" b="1" dirty="0">
                        <a:solidFill>
                          <a:schemeClr val="tx1"/>
                        </a:solidFill>
                      </a:endParaRPr>
                    </a:p>
                  </a:txBody>
                  <a:tcPr anchor="ctr"/>
                </a:tc>
              </a:tr>
              <a:tr h="1105272">
                <a:tc>
                  <a:txBody>
                    <a:bodyPr/>
                    <a:lstStyle/>
                    <a:p>
                      <a:r>
                        <a:rPr lang="en-GB" sz="3600" b="1" dirty="0" smtClean="0">
                          <a:solidFill>
                            <a:schemeClr val="tx1"/>
                          </a:solidFill>
                        </a:rPr>
                        <a:t>T</a:t>
                      </a:r>
                      <a:r>
                        <a:rPr lang="en-GB" sz="2400" b="1" dirty="0" smtClean="0">
                          <a:solidFill>
                            <a:schemeClr val="tx1"/>
                          </a:solidFill>
                        </a:rPr>
                        <a:t>hreats</a:t>
                      </a:r>
                      <a:endParaRPr lang="en-GB" sz="2400" b="1" dirty="0">
                        <a:solidFill>
                          <a:schemeClr val="tx1"/>
                        </a:solidFill>
                      </a:endParaRPr>
                    </a:p>
                  </a:txBody>
                  <a:tcPr anchor="ctr"/>
                </a:tc>
                <a:tc>
                  <a:txBody>
                    <a:bodyPr/>
                    <a:lstStyle/>
                    <a:p>
                      <a:r>
                        <a:rPr lang="en-GB" b="1" dirty="0" smtClean="0">
                          <a:solidFill>
                            <a:schemeClr val="tx1"/>
                          </a:solidFill>
                        </a:rPr>
                        <a:t>External developments that could damage the organisation. New laws, increase in taxes etc.</a:t>
                      </a:r>
                      <a:endParaRPr lang="en-GB" b="1" dirty="0">
                        <a:solidFill>
                          <a:schemeClr val="tx1"/>
                        </a:solidFill>
                      </a:endParaRPr>
                    </a:p>
                  </a:txBody>
                  <a:tcPr anchor="ctr"/>
                </a:tc>
              </a:tr>
            </a:tbl>
          </a:graphicData>
        </a:graphic>
      </p:graphicFrame>
    </p:spTree>
    <p:extLst>
      <p:ext uri="{BB962C8B-B14F-4D97-AF65-F5344CB8AC3E}">
        <p14:creationId xmlns:p14="http://schemas.microsoft.com/office/powerpoint/2010/main" val="37463835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SMART objectives</a:t>
            </a:r>
            <a:endParaRPr lang="en-GB"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67545" y="2996952"/>
            <a:ext cx="8208912" cy="33843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11560" y="1556792"/>
            <a:ext cx="7560840" cy="1200329"/>
          </a:xfrm>
          <a:prstGeom prst="rect">
            <a:avLst/>
          </a:prstGeom>
          <a:noFill/>
        </p:spPr>
        <p:txBody>
          <a:bodyPr wrap="square" rtlCol="0">
            <a:spAutoFit/>
          </a:bodyPr>
          <a:lstStyle/>
          <a:p>
            <a:pPr marL="285750" indent="-285750">
              <a:buFont typeface="Arial" pitchFamily="34" charset="0"/>
              <a:buChar char="•"/>
            </a:pPr>
            <a:r>
              <a:rPr lang="en-GB" dirty="0"/>
              <a:t>To enable a company to </a:t>
            </a:r>
            <a:r>
              <a:rPr lang="en-GB" b="1" i="1" dirty="0"/>
              <a:t>control</a:t>
            </a:r>
            <a:r>
              <a:rPr lang="en-GB" i="1" dirty="0"/>
              <a:t> </a:t>
            </a:r>
            <a:r>
              <a:rPr lang="en-GB" dirty="0"/>
              <a:t>its marketing plan.</a:t>
            </a:r>
          </a:p>
          <a:p>
            <a:pPr marL="285750" indent="-285750">
              <a:buFont typeface="Arial" pitchFamily="34" charset="0"/>
              <a:buChar char="•"/>
            </a:pPr>
            <a:r>
              <a:rPr lang="en-GB" dirty="0"/>
              <a:t>To help to motivate individuals and teams to reach a common goal.</a:t>
            </a:r>
          </a:p>
          <a:p>
            <a:pPr marL="285750" indent="-285750">
              <a:buFont typeface="Arial" pitchFamily="34" charset="0"/>
              <a:buChar char="•"/>
            </a:pPr>
            <a:r>
              <a:rPr lang="en-GB" dirty="0"/>
              <a:t>To provide an agreed, consistent focus for all functions of an </a:t>
            </a:r>
            <a:r>
              <a:rPr lang="en-GB" dirty="0" smtClean="0"/>
              <a:t>organisation</a:t>
            </a:r>
            <a:r>
              <a:rPr lang="en-GB" dirty="0"/>
              <a:t>.</a:t>
            </a:r>
          </a:p>
        </p:txBody>
      </p:sp>
    </p:spTree>
    <p:extLst>
      <p:ext uri="{BB962C8B-B14F-4D97-AF65-F5344CB8AC3E}">
        <p14:creationId xmlns:p14="http://schemas.microsoft.com/office/powerpoint/2010/main" val="32472065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Content Placeholder 2"/>
          <p:cNvSpPr>
            <a:spLocks noGrp="1"/>
          </p:cNvSpPr>
          <p:nvPr>
            <p:ph idx="1"/>
          </p:nvPr>
        </p:nvSpPr>
        <p:spPr>
          <a:xfrm>
            <a:off x="467544" y="1556792"/>
            <a:ext cx="8229600" cy="3556992"/>
          </a:xfrm>
        </p:spPr>
        <p:txBody>
          <a:bodyPr>
            <a:normAutofit fontScale="92500" lnSpcReduction="20000"/>
          </a:bodyPr>
          <a:lstStyle/>
          <a:p>
            <a:r>
              <a:rPr lang="en-GB" dirty="0" smtClean="0"/>
              <a:t>Marketing research</a:t>
            </a:r>
          </a:p>
          <a:p>
            <a:pPr lvl="1"/>
            <a:r>
              <a:rPr lang="en-GB" dirty="0" smtClean="0"/>
              <a:t>Primary and secondary research</a:t>
            </a:r>
          </a:p>
          <a:p>
            <a:pPr lvl="1"/>
            <a:r>
              <a:rPr lang="en-GB" dirty="0" smtClean="0"/>
              <a:t>Qualitative and quantitative research</a:t>
            </a:r>
          </a:p>
          <a:p>
            <a:pPr lvl="1"/>
            <a:r>
              <a:rPr lang="en-GB" dirty="0" smtClean="0"/>
              <a:t>Limitations of market research</a:t>
            </a:r>
          </a:p>
          <a:p>
            <a:r>
              <a:rPr lang="en-GB" dirty="0" smtClean="0"/>
              <a:t>Marketing planning</a:t>
            </a:r>
          </a:p>
          <a:p>
            <a:pPr lvl="1"/>
            <a:r>
              <a:rPr lang="en-GB" dirty="0" smtClean="0"/>
              <a:t>Planning process models – SWOT and PESTLE</a:t>
            </a:r>
          </a:p>
          <a:p>
            <a:pPr lvl="1"/>
            <a:r>
              <a:rPr lang="en-GB" dirty="0" smtClean="0"/>
              <a:t>SMART objectives</a:t>
            </a:r>
          </a:p>
          <a:p>
            <a:pPr lvl="1"/>
            <a:r>
              <a:rPr lang="en-GB" dirty="0" smtClean="0"/>
              <a:t>Determination of strategy and tactics</a:t>
            </a:r>
          </a:p>
          <a:p>
            <a:endParaRPr lang="en-GB" dirty="0"/>
          </a:p>
        </p:txBody>
      </p:sp>
    </p:spTree>
    <p:extLst>
      <p:ext uri="{BB962C8B-B14F-4D97-AF65-F5344CB8AC3E}">
        <p14:creationId xmlns:p14="http://schemas.microsoft.com/office/powerpoint/2010/main" val="320740734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Examples of SMART objectives</a:t>
            </a:r>
            <a:endParaRPr lang="en-GB" dirty="0"/>
          </a:p>
        </p:txBody>
      </p:sp>
      <p:sp>
        <p:nvSpPr>
          <p:cNvPr id="3" name="Content Placeholder 2"/>
          <p:cNvSpPr>
            <a:spLocks noGrp="1"/>
          </p:cNvSpPr>
          <p:nvPr>
            <p:ph idx="1"/>
          </p:nvPr>
        </p:nvSpPr>
        <p:spPr/>
        <p:txBody>
          <a:bodyPr>
            <a:normAutofit fontScale="55000" lnSpcReduction="20000"/>
          </a:bodyPr>
          <a:lstStyle/>
          <a:p>
            <a:r>
              <a:rPr lang="en-GB" b="1" dirty="0"/>
              <a:t>1. Profitability Objectives</a:t>
            </a:r>
            <a:endParaRPr lang="en-GB" dirty="0"/>
          </a:p>
          <a:p>
            <a:r>
              <a:rPr lang="en-GB" dirty="0"/>
              <a:t>To achieve a 20% return on capital employed by August 2019.</a:t>
            </a:r>
          </a:p>
          <a:p>
            <a:r>
              <a:rPr lang="en-GB" b="1" dirty="0"/>
              <a:t>2. Market Share Objectives</a:t>
            </a:r>
            <a:endParaRPr lang="en-GB" dirty="0"/>
          </a:p>
          <a:p>
            <a:r>
              <a:rPr lang="en-GB" dirty="0"/>
              <a:t>To gain 25% of the market for sports shoes by September 2018</a:t>
            </a:r>
          </a:p>
          <a:p>
            <a:r>
              <a:rPr lang="en-GB" b="1" dirty="0"/>
              <a:t>3. Promotional Objectives</a:t>
            </a:r>
            <a:endParaRPr lang="en-GB" dirty="0"/>
          </a:p>
          <a:p>
            <a:r>
              <a:rPr lang="en-GB" dirty="0"/>
              <a:t>To increase awareness of the dangers of AIDS </a:t>
            </a:r>
            <a:r>
              <a:rPr lang="en-GB" dirty="0" smtClean="0"/>
              <a:t>to 16 – 20 years old group from </a:t>
            </a:r>
            <a:r>
              <a:rPr lang="en-GB" dirty="0"/>
              <a:t>12% to 25% by June </a:t>
            </a:r>
            <a:r>
              <a:rPr lang="en-GB" dirty="0" smtClean="0"/>
              <a:t>2013.</a:t>
            </a:r>
            <a:endParaRPr lang="en-GB" dirty="0"/>
          </a:p>
          <a:p>
            <a:r>
              <a:rPr lang="en-GB" dirty="0"/>
              <a:t>To increase trail of X washing powder from 2% to 5% of our target group by January 2019.</a:t>
            </a:r>
          </a:p>
          <a:p>
            <a:r>
              <a:rPr lang="en-GB" b="1" dirty="0"/>
              <a:t>4. Objectives for Survival</a:t>
            </a:r>
            <a:endParaRPr lang="en-GB" dirty="0"/>
          </a:p>
          <a:p>
            <a:r>
              <a:rPr lang="en-GB" dirty="0"/>
              <a:t>To survive the current double-dip recession.</a:t>
            </a:r>
          </a:p>
          <a:p>
            <a:r>
              <a:rPr lang="en-GB" b="1" dirty="0"/>
              <a:t>5. Objectives for Growth</a:t>
            </a:r>
            <a:endParaRPr lang="en-GB" dirty="0"/>
          </a:p>
          <a:p>
            <a:r>
              <a:rPr lang="en-GB" dirty="0"/>
              <a:t>To increase the size of our </a:t>
            </a:r>
            <a:r>
              <a:rPr lang="en-GB" dirty="0" smtClean="0"/>
              <a:t>European operation </a:t>
            </a:r>
            <a:r>
              <a:rPr lang="en-GB" dirty="0"/>
              <a:t>from £</a:t>
            </a:r>
            <a:r>
              <a:rPr lang="en-GB" dirty="0" smtClean="0"/>
              <a:t>200,000 </a:t>
            </a:r>
            <a:r>
              <a:rPr lang="en-GB" dirty="0"/>
              <a:t>in </a:t>
            </a:r>
            <a:r>
              <a:rPr lang="en-GB" dirty="0" smtClean="0"/>
              <a:t>2011 </a:t>
            </a:r>
            <a:r>
              <a:rPr lang="en-GB" dirty="0"/>
              <a:t>to </a:t>
            </a:r>
            <a:r>
              <a:rPr lang="en-GB" dirty="0" smtClean="0"/>
              <a:t>£400,000 </a:t>
            </a:r>
            <a:r>
              <a:rPr lang="en-GB" dirty="0"/>
              <a:t>in </a:t>
            </a:r>
            <a:r>
              <a:rPr lang="en-GB" dirty="0" smtClean="0"/>
              <a:t>2012.</a:t>
            </a:r>
            <a:endParaRPr lang="en-GB" dirty="0"/>
          </a:p>
          <a:p>
            <a:r>
              <a:rPr lang="en-GB" b="1" dirty="0"/>
              <a:t>6. Objectives for Branding</a:t>
            </a:r>
            <a:endParaRPr lang="en-GB" dirty="0"/>
          </a:p>
          <a:p>
            <a:r>
              <a:rPr lang="en-GB" dirty="0"/>
              <a:t>To make Y brand of bottled beer the preferred brand of 21-28 year old females in </a:t>
            </a:r>
            <a:r>
              <a:rPr lang="en-GB" dirty="0" smtClean="0"/>
              <a:t>European Union area by </a:t>
            </a:r>
            <a:r>
              <a:rPr lang="en-GB" dirty="0"/>
              <a:t>February 2017.</a:t>
            </a:r>
          </a:p>
          <a:p>
            <a:endParaRPr lang="en-GB" dirty="0"/>
          </a:p>
        </p:txBody>
      </p:sp>
    </p:spTree>
    <p:extLst>
      <p:ext uri="{BB962C8B-B14F-4D97-AF65-F5344CB8AC3E}">
        <p14:creationId xmlns:p14="http://schemas.microsoft.com/office/powerpoint/2010/main" val="427038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Determination of strategy</a:t>
            </a:r>
            <a:endParaRPr lang="en-GB" dirty="0"/>
          </a:p>
        </p:txBody>
      </p:sp>
      <p:sp>
        <p:nvSpPr>
          <p:cNvPr id="3" name="Content Placeholder 2"/>
          <p:cNvSpPr>
            <a:spLocks noGrp="1"/>
          </p:cNvSpPr>
          <p:nvPr>
            <p:ph idx="1"/>
          </p:nvPr>
        </p:nvSpPr>
        <p:spPr/>
        <p:txBody>
          <a:bodyPr>
            <a:normAutofit fontScale="92500" lnSpcReduction="10000"/>
          </a:bodyPr>
          <a:lstStyle/>
          <a:p>
            <a:r>
              <a:rPr lang="en-GB" dirty="0" smtClean="0"/>
              <a:t>Would include-</a:t>
            </a:r>
          </a:p>
          <a:p>
            <a:pPr lvl="1"/>
            <a:r>
              <a:rPr lang="en-GB" dirty="0" smtClean="0"/>
              <a:t>Identification of the target market</a:t>
            </a:r>
          </a:p>
          <a:p>
            <a:pPr lvl="1"/>
            <a:r>
              <a:rPr lang="en-GB" dirty="0" smtClean="0"/>
              <a:t>Development of the marketing mix to reach the target market (4Ps) (7Ps)</a:t>
            </a:r>
          </a:p>
          <a:p>
            <a:pPr lvl="1"/>
            <a:r>
              <a:rPr lang="en-GB" dirty="0" smtClean="0"/>
              <a:t>Financial projections, expected returns and costs</a:t>
            </a:r>
          </a:p>
          <a:p>
            <a:pPr lvl="1"/>
            <a:r>
              <a:rPr lang="en-GB" dirty="0" smtClean="0"/>
              <a:t>Putting in place control systems and evaluation criteria</a:t>
            </a:r>
          </a:p>
          <a:p>
            <a:r>
              <a:rPr lang="en-GB" dirty="0" smtClean="0"/>
              <a:t>The inception of the plan may involve-</a:t>
            </a:r>
          </a:p>
          <a:p>
            <a:pPr lvl="1"/>
            <a:r>
              <a:rPr lang="en-GB" dirty="0" smtClean="0"/>
              <a:t>Changes in the implementation of the 4Ps</a:t>
            </a:r>
          </a:p>
          <a:p>
            <a:pPr lvl="1"/>
            <a:r>
              <a:rPr lang="en-GB" dirty="0" smtClean="0"/>
              <a:t>Actively measuring and evaluating</a:t>
            </a:r>
          </a:p>
          <a:p>
            <a:pPr lvl="1"/>
            <a:r>
              <a:rPr lang="en-GB" dirty="0" smtClean="0"/>
              <a:t>Correcting deviation from the plan</a:t>
            </a:r>
          </a:p>
        </p:txBody>
      </p:sp>
    </p:spTree>
    <p:extLst>
      <p:ext uri="{BB962C8B-B14F-4D97-AF65-F5344CB8AC3E}">
        <p14:creationId xmlns:p14="http://schemas.microsoft.com/office/powerpoint/2010/main" val="23726118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Marketing research</a:t>
            </a:r>
            <a:endParaRPr lang="en-GB" dirty="0"/>
          </a:p>
        </p:txBody>
      </p:sp>
      <p:sp>
        <p:nvSpPr>
          <p:cNvPr id="3" name="Subtitle 2"/>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02048814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Marketing research </a:t>
            </a:r>
            <a:endParaRPr lang="en-GB" dirty="0"/>
          </a:p>
        </p:txBody>
      </p:sp>
      <p:sp>
        <p:nvSpPr>
          <p:cNvPr id="3" name="Content Placeholder 2"/>
          <p:cNvSpPr>
            <a:spLocks noGrp="1"/>
          </p:cNvSpPr>
          <p:nvPr>
            <p:ph idx="1"/>
          </p:nvPr>
        </p:nvSpPr>
        <p:spPr/>
        <p:txBody>
          <a:bodyPr>
            <a:normAutofit fontScale="85000" lnSpcReduction="10000"/>
          </a:bodyPr>
          <a:lstStyle/>
          <a:p>
            <a:r>
              <a:rPr lang="en-GB" dirty="0" smtClean="0"/>
              <a:t>Helps a business make informed decisions</a:t>
            </a:r>
          </a:p>
          <a:p>
            <a:r>
              <a:rPr lang="en-GB" dirty="0" smtClean="0"/>
              <a:t>Understand the changing dynamics of its market</a:t>
            </a:r>
          </a:p>
          <a:p>
            <a:r>
              <a:rPr lang="en-GB" dirty="0" smtClean="0"/>
              <a:t>When promoting a new product a business would-</a:t>
            </a:r>
          </a:p>
          <a:p>
            <a:pPr lvl="1"/>
            <a:r>
              <a:rPr lang="en-GB" dirty="0" smtClean="0"/>
              <a:t>Need to know what its potential customers are used to</a:t>
            </a:r>
          </a:p>
          <a:p>
            <a:pPr lvl="1"/>
            <a:r>
              <a:rPr lang="en-GB" dirty="0" smtClean="0"/>
              <a:t>Need to know about how its competitors affected the market</a:t>
            </a:r>
          </a:p>
          <a:p>
            <a:pPr lvl="1"/>
            <a:r>
              <a:rPr lang="en-GB" dirty="0" smtClean="0"/>
              <a:t>Allow a business to test the product</a:t>
            </a:r>
          </a:p>
          <a:p>
            <a:pPr lvl="1"/>
            <a:r>
              <a:rPr lang="en-GB" dirty="0" smtClean="0"/>
              <a:t>Determine where it is to be sold</a:t>
            </a:r>
          </a:p>
          <a:p>
            <a:pPr lvl="1"/>
            <a:r>
              <a:rPr lang="en-GB" dirty="0" smtClean="0"/>
              <a:t>Determine if there are other factors that may affect the product</a:t>
            </a:r>
            <a:endParaRPr lang="en-GB" dirty="0"/>
          </a:p>
        </p:txBody>
      </p:sp>
    </p:spTree>
    <p:extLst>
      <p:ext uri="{BB962C8B-B14F-4D97-AF65-F5344CB8AC3E}">
        <p14:creationId xmlns:p14="http://schemas.microsoft.com/office/powerpoint/2010/main" val="220157202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The Marketing Research Process</a:t>
            </a:r>
            <a:endParaRPr lang="en-GB"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80354067"/>
              </p:ext>
            </p:extLst>
          </p:nvPr>
        </p:nvGraphicFramePr>
        <p:xfrm>
          <a:off x="457200" y="1600200"/>
          <a:ext cx="8229600" cy="4876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Right Arrow 7"/>
          <p:cNvSpPr/>
          <p:nvPr/>
        </p:nvSpPr>
        <p:spPr>
          <a:xfrm rot="20638638">
            <a:off x="1331640" y="2538302"/>
            <a:ext cx="5472608"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97113573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Primary research</a:t>
            </a:r>
            <a:endParaRPr lang="en-GB" dirty="0"/>
          </a:p>
        </p:txBody>
      </p:sp>
      <p:sp>
        <p:nvSpPr>
          <p:cNvPr id="3" name="Content Placeholder 2"/>
          <p:cNvSpPr>
            <a:spLocks noGrp="1"/>
          </p:cNvSpPr>
          <p:nvPr>
            <p:ph idx="1"/>
          </p:nvPr>
        </p:nvSpPr>
        <p:spPr/>
        <p:txBody>
          <a:bodyPr>
            <a:normAutofit/>
          </a:bodyPr>
          <a:lstStyle/>
          <a:p>
            <a:r>
              <a:rPr lang="en-GB" dirty="0" smtClean="0"/>
              <a:t>Information and research the business has gathered  itself</a:t>
            </a:r>
          </a:p>
          <a:p>
            <a:r>
              <a:rPr lang="en-GB" dirty="0" smtClean="0"/>
              <a:t>Sources include:</a:t>
            </a:r>
          </a:p>
          <a:p>
            <a:pPr lvl="1"/>
            <a:r>
              <a:rPr lang="en-GB" dirty="0" smtClean="0"/>
              <a:t>Internal sources</a:t>
            </a:r>
          </a:p>
          <a:p>
            <a:pPr lvl="2"/>
            <a:r>
              <a:rPr lang="en-GB" dirty="0" smtClean="0"/>
              <a:t>Sales figures for the business’s own products</a:t>
            </a:r>
          </a:p>
          <a:p>
            <a:pPr lvl="2"/>
            <a:r>
              <a:rPr lang="en-GB" dirty="0" smtClean="0"/>
              <a:t>Customer data held in a central database</a:t>
            </a:r>
          </a:p>
          <a:p>
            <a:pPr lvl="1"/>
            <a:r>
              <a:rPr lang="en-GB" dirty="0" smtClean="0"/>
              <a:t>External sources</a:t>
            </a:r>
          </a:p>
          <a:p>
            <a:pPr lvl="2"/>
            <a:r>
              <a:rPr lang="en-GB" dirty="0" smtClean="0"/>
              <a:t>Questionnaires and surveys</a:t>
            </a:r>
          </a:p>
          <a:p>
            <a:pPr lvl="2"/>
            <a:r>
              <a:rPr lang="en-GB" dirty="0" smtClean="0"/>
              <a:t>Interviews and focus groups</a:t>
            </a:r>
          </a:p>
          <a:p>
            <a:pPr lvl="2"/>
            <a:r>
              <a:rPr lang="en-GB" dirty="0" smtClean="0"/>
              <a:t>Mystery shoppers and observation techniques</a:t>
            </a:r>
          </a:p>
        </p:txBody>
      </p:sp>
    </p:spTree>
    <p:extLst>
      <p:ext uri="{BB962C8B-B14F-4D97-AF65-F5344CB8AC3E}">
        <p14:creationId xmlns:p14="http://schemas.microsoft.com/office/powerpoint/2010/main" val="37003049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Secondary research</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Information previously collected by internal or external organisation</a:t>
            </a:r>
          </a:p>
          <a:p>
            <a:r>
              <a:rPr lang="en-GB" dirty="0" smtClean="0"/>
              <a:t>Sometimes referred to as desk research</a:t>
            </a:r>
          </a:p>
          <a:p>
            <a:r>
              <a:rPr lang="en-GB" dirty="0" smtClean="0"/>
              <a:t>Sources include:</a:t>
            </a:r>
          </a:p>
          <a:p>
            <a:pPr lvl="1"/>
            <a:r>
              <a:rPr lang="en-GB" dirty="0" smtClean="0"/>
              <a:t>Reports from sales and regional representatives</a:t>
            </a:r>
          </a:p>
          <a:p>
            <a:pPr lvl="1"/>
            <a:r>
              <a:rPr lang="en-GB" dirty="0" smtClean="0"/>
              <a:t>Previous, internal, marketing research</a:t>
            </a:r>
          </a:p>
          <a:p>
            <a:pPr lvl="1"/>
            <a:r>
              <a:rPr lang="en-GB" dirty="0" smtClean="0"/>
              <a:t>External trade journals and websites</a:t>
            </a:r>
          </a:p>
          <a:p>
            <a:pPr lvl="1"/>
            <a:r>
              <a:rPr lang="en-GB" dirty="0" smtClean="0"/>
              <a:t>Books and newspapers</a:t>
            </a:r>
          </a:p>
          <a:p>
            <a:pPr lvl="1"/>
            <a:r>
              <a:rPr lang="en-GB" dirty="0" smtClean="0"/>
              <a:t>Industry reports from associations or government departments</a:t>
            </a:r>
          </a:p>
          <a:p>
            <a:pPr lvl="1"/>
            <a:r>
              <a:rPr lang="en-GB" dirty="0" smtClean="0"/>
              <a:t>Census data and public records</a:t>
            </a:r>
            <a:endParaRPr lang="en-GB" dirty="0"/>
          </a:p>
        </p:txBody>
      </p:sp>
    </p:spTree>
    <p:extLst>
      <p:ext uri="{BB962C8B-B14F-4D97-AF65-F5344CB8AC3E}">
        <p14:creationId xmlns:p14="http://schemas.microsoft.com/office/powerpoint/2010/main" val="323840742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Secondary research - limitations</a:t>
            </a:r>
            <a:endParaRPr lang="en-GB" dirty="0"/>
          </a:p>
        </p:txBody>
      </p:sp>
      <p:sp>
        <p:nvSpPr>
          <p:cNvPr id="3" name="Content Placeholder 2"/>
          <p:cNvSpPr>
            <a:spLocks noGrp="1"/>
          </p:cNvSpPr>
          <p:nvPr>
            <p:ph idx="1"/>
          </p:nvPr>
        </p:nvSpPr>
        <p:spPr/>
        <p:txBody>
          <a:bodyPr/>
          <a:lstStyle/>
          <a:p>
            <a:r>
              <a:rPr lang="en-GB" dirty="0" smtClean="0"/>
              <a:t>The information may be old</a:t>
            </a:r>
          </a:p>
          <a:p>
            <a:r>
              <a:rPr lang="en-GB" dirty="0" smtClean="0"/>
              <a:t>The information may be biased</a:t>
            </a:r>
          </a:p>
          <a:p>
            <a:r>
              <a:rPr lang="en-GB" dirty="0" smtClean="0"/>
              <a:t>The collection method may have been unreliable</a:t>
            </a:r>
          </a:p>
          <a:p>
            <a:endParaRPr lang="en-GB" dirty="0"/>
          </a:p>
        </p:txBody>
      </p:sp>
    </p:spTree>
    <p:extLst>
      <p:ext uri="{BB962C8B-B14F-4D97-AF65-F5344CB8AC3E}">
        <p14:creationId xmlns:p14="http://schemas.microsoft.com/office/powerpoint/2010/main" val="420684639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Quantitative </a:t>
            </a:r>
            <a:r>
              <a:rPr lang="en-GB" dirty="0"/>
              <a:t>research</a:t>
            </a:r>
          </a:p>
        </p:txBody>
      </p:sp>
      <p:sp>
        <p:nvSpPr>
          <p:cNvPr id="3" name="Content Placeholder 2"/>
          <p:cNvSpPr>
            <a:spLocks noGrp="1"/>
          </p:cNvSpPr>
          <p:nvPr>
            <p:ph idx="1"/>
          </p:nvPr>
        </p:nvSpPr>
        <p:spPr/>
        <p:txBody>
          <a:bodyPr/>
          <a:lstStyle/>
          <a:p>
            <a:r>
              <a:rPr lang="en-GB" dirty="0"/>
              <a:t>Quantitative research relates to numbers and figures and involves-</a:t>
            </a:r>
          </a:p>
          <a:p>
            <a:pPr lvl="1"/>
            <a:r>
              <a:rPr lang="en-GB" dirty="0"/>
              <a:t>Sales figures</a:t>
            </a:r>
          </a:p>
          <a:p>
            <a:pPr lvl="1"/>
            <a:r>
              <a:rPr lang="en-GB" dirty="0"/>
              <a:t>Market values</a:t>
            </a:r>
          </a:p>
          <a:p>
            <a:pPr lvl="1"/>
            <a:r>
              <a:rPr lang="en-GB" dirty="0"/>
              <a:t>Response form multi-choice customer questionnaires</a:t>
            </a:r>
          </a:p>
          <a:p>
            <a:endParaRPr lang="en-GB" dirty="0"/>
          </a:p>
        </p:txBody>
      </p:sp>
    </p:spTree>
    <p:extLst>
      <p:ext uri="{BB962C8B-B14F-4D97-AF65-F5344CB8AC3E}">
        <p14:creationId xmlns:p14="http://schemas.microsoft.com/office/powerpoint/2010/main" val="392489177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176</TotalTime>
  <Words>1421</Words>
  <Application>Microsoft Office PowerPoint</Application>
  <PresentationFormat>On-screen Show (4:3)</PresentationFormat>
  <Paragraphs>190</Paragraphs>
  <Slides>21</Slides>
  <Notes>1</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Clarity</vt:lpstr>
      <vt:lpstr>LO2: Be able to use marketing research and marketing planning</vt:lpstr>
      <vt:lpstr>Overview</vt:lpstr>
      <vt:lpstr>Marketing research</vt:lpstr>
      <vt:lpstr>Marketing research </vt:lpstr>
      <vt:lpstr>The Marketing Research Process</vt:lpstr>
      <vt:lpstr>Primary research</vt:lpstr>
      <vt:lpstr>Secondary research</vt:lpstr>
      <vt:lpstr>Secondary research - limitations</vt:lpstr>
      <vt:lpstr>Quantitative research</vt:lpstr>
      <vt:lpstr>Qualitative research</vt:lpstr>
      <vt:lpstr>Quantitative and qualitative research</vt:lpstr>
      <vt:lpstr>Uses of marketing research</vt:lpstr>
      <vt:lpstr>Limitations of market research</vt:lpstr>
      <vt:lpstr>Marketing planning</vt:lpstr>
      <vt:lpstr>Marketing planning</vt:lpstr>
      <vt:lpstr>PESTLE audit</vt:lpstr>
      <vt:lpstr>PESTLE audit</vt:lpstr>
      <vt:lpstr>SWOT analysis</vt:lpstr>
      <vt:lpstr>SMART objectives</vt:lpstr>
      <vt:lpstr>Examples of SMART objectives</vt:lpstr>
      <vt:lpstr>Determination of strategy</vt:lpstr>
    </vt:vector>
  </TitlesOfParts>
  <Company>Hewlett-Packard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LO2: Be able to use marketing research and marketing planning</dc:title>
  <dc:creator>Andrew</dc:creator>
  <cp:lastModifiedBy>hdavies</cp:lastModifiedBy>
  <cp:revision>19</cp:revision>
  <dcterms:created xsi:type="dcterms:W3CDTF">2011-10-19T07:16:18Z</dcterms:created>
  <dcterms:modified xsi:type="dcterms:W3CDTF">2015-07-16T11:42:22Z</dcterms:modified>
</cp:coreProperties>
</file>